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70" r:id="rId4"/>
    <p:sldId id="258" r:id="rId5"/>
    <p:sldId id="274" r:id="rId6"/>
    <p:sldId id="260" r:id="rId7"/>
    <p:sldId id="273" r:id="rId8"/>
    <p:sldId id="261" r:id="rId9"/>
    <p:sldId id="262" r:id="rId10"/>
    <p:sldId id="272" r:id="rId11"/>
    <p:sldId id="263" r:id="rId12"/>
    <p:sldId id="266" r:id="rId13"/>
    <p:sldId id="265" r:id="rId14"/>
    <p:sldId id="268" r:id="rId15"/>
    <p:sldId id="269" r:id="rId16"/>
    <p:sldId id="267" r:id="rId17"/>
    <p:sldId id="264" r:id="rId18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90"/>
  </p:normalViewPr>
  <p:slideViewPr>
    <p:cSldViewPr snapToObjects="1" showGuides="1">
      <p:cViewPr varScale="1">
        <p:scale>
          <a:sx n="66" d="100"/>
          <a:sy n="66" d="100"/>
        </p:scale>
        <p:origin x="48" y="200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s, David" userId="ac0626e3-72c9-46ef-be9c-68c7f11863b4" providerId="ADAL" clId="{D0EA1B52-50AC-4096-8E6A-3414C5F24B70}"/>
  </pc:docChgLst>
  <pc:docChgLst>
    <pc:chgData name="Stevens, David" userId="ac0626e3-72c9-46ef-be9c-68c7f11863b4" providerId="ADAL" clId="{0CE6FB5B-D968-4196-8FC3-15160774DB9F}"/>
  </pc:docChgLst>
  <pc:docChgLst>
    <pc:chgData name="David Stevens" userId="b6815b1ecc207c78" providerId="LiveId" clId="{B9A93E34-1E50-46C2-891E-93910431F02B}"/>
    <pc:docChg chg="undo custSel addSld modSld sldOrd">
      <pc:chgData name="David Stevens" userId="b6815b1ecc207c78" providerId="LiveId" clId="{B9A93E34-1E50-46C2-891E-93910431F02B}" dt="2018-06-01T14:11:40.822" v="1496" actId="122"/>
      <pc:docMkLst>
        <pc:docMk/>
      </pc:docMkLst>
      <pc:sldChg chg="ord">
        <pc:chgData name="David Stevens" userId="b6815b1ecc207c78" providerId="LiveId" clId="{B9A93E34-1E50-46C2-891E-93910431F02B}" dt="2018-06-01T12:56:36.035" v="621" actId="122"/>
        <pc:sldMkLst>
          <pc:docMk/>
          <pc:sldMk cId="2042021261" sldId="258"/>
        </pc:sldMkLst>
      </pc:sldChg>
      <pc:sldChg chg="addSp delSp modSp">
        <pc:chgData name="David Stevens" userId="b6815b1ecc207c78" providerId="LiveId" clId="{B9A93E34-1E50-46C2-891E-93910431F02B}" dt="2018-06-01T14:11:40.822" v="1496" actId="122"/>
        <pc:sldMkLst>
          <pc:docMk/>
          <pc:sldMk cId="1114119429" sldId="260"/>
        </pc:sldMkLst>
        <pc:spChg chg="del">
          <ac:chgData name="David Stevens" userId="b6815b1ecc207c78" providerId="LiveId" clId="{B9A93E34-1E50-46C2-891E-93910431F02B}" dt="2018-06-01T13:15:53.141" v="1077" actId="478"/>
          <ac:spMkLst>
            <pc:docMk/>
            <pc:sldMk cId="1114119429" sldId="260"/>
            <ac:spMk id="2" creationId="{5FD4BDA5-CD56-4900-AE8C-D2FA3E90DA61}"/>
          </ac:spMkLst>
        </pc:spChg>
        <pc:spChg chg="mod">
          <ac:chgData name="David Stevens" userId="b6815b1ecc207c78" providerId="LiveId" clId="{B9A93E34-1E50-46C2-891E-93910431F02B}" dt="2018-06-01T13:15:49.074" v="1076" actId="20577"/>
          <ac:spMkLst>
            <pc:docMk/>
            <pc:sldMk cId="1114119429" sldId="260"/>
            <ac:spMk id="3" creationId="{A5AF0DC5-393E-4548-933C-38216C80562D}"/>
          </ac:spMkLst>
        </pc:spChg>
        <pc:spChg chg="del mod">
          <ac:chgData name="David Stevens" userId="b6815b1ecc207c78" providerId="LiveId" clId="{B9A93E34-1E50-46C2-891E-93910431F02B}" dt="2018-06-01T13:25:02.023" v="1128" actId="122"/>
          <ac:spMkLst>
            <pc:docMk/>
            <pc:sldMk cId="1114119429" sldId="260"/>
            <ac:spMk id="4" creationId="{BF44B7D7-EDE8-42AE-B4A7-52879D672463}"/>
          </ac:spMkLst>
        </pc:spChg>
        <pc:spChg chg="add del mod">
          <ac:chgData name="David Stevens" userId="b6815b1ecc207c78" providerId="LiveId" clId="{B9A93E34-1E50-46C2-891E-93910431F02B}" dt="2018-06-01T13:25:02.023" v="1128" actId="122"/>
          <ac:spMkLst>
            <pc:docMk/>
            <pc:sldMk cId="1114119429" sldId="260"/>
            <ac:spMk id="10" creationId="{69D670D5-D515-46BD-9078-1015639E9E99}"/>
          </ac:spMkLst>
        </pc:spChg>
        <pc:spChg chg="add mod">
          <ac:chgData name="David Stevens" userId="b6815b1ecc207c78" providerId="LiveId" clId="{B9A93E34-1E50-46C2-891E-93910431F02B}" dt="2018-06-01T13:25:02.023" v="1128" actId="122"/>
          <ac:spMkLst>
            <pc:docMk/>
            <pc:sldMk cId="1114119429" sldId="260"/>
            <ac:spMk id="11" creationId="{4231E599-4D2D-4C4C-9205-ABDF1782F5DB}"/>
          </ac:spMkLst>
        </pc:spChg>
        <pc:spChg chg="add mod">
          <ac:chgData name="David Stevens" userId="b6815b1ecc207c78" providerId="LiveId" clId="{B9A93E34-1E50-46C2-891E-93910431F02B}" dt="2018-06-01T13:26:28.253" v="1408" actId="122"/>
          <ac:spMkLst>
            <pc:docMk/>
            <pc:sldMk cId="1114119429" sldId="260"/>
            <ac:spMk id="12" creationId="{8FF0A0F7-3E8A-46D6-9385-D41D34CBF980}"/>
          </ac:spMkLst>
        </pc:spChg>
        <pc:spChg chg="del topLvl">
          <ac:chgData name="David Stevens" userId="b6815b1ecc207c78" providerId="LiveId" clId="{B9A93E34-1E50-46C2-891E-93910431F02B}" dt="2018-06-01T13:25:03.368" v="1129" actId="478"/>
          <ac:spMkLst>
            <pc:docMk/>
            <pc:sldMk cId="1114119429" sldId="260"/>
            <ac:spMk id="13" creationId="{055FD4D9-2754-42E4-B24F-29539DD0283C}"/>
          </ac:spMkLst>
        </pc:spChg>
        <pc:spChg chg="del topLvl">
          <ac:chgData name="David Stevens" userId="b6815b1ecc207c78" providerId="LiveId" clId="{B9A93E34-1E50-46C2-891E-93910431F02B}" dt="2018-06-01T13:24:57.541" v="1126" actId="478"/>
          <ac:spMkLst>
            <pc:docMk/>
            <pc:sldMk cId="1114119429" sldId="260"/>
            <ac:spMk id="14" creationId="{47917580-51F5-4C76-BA10-048E32672BAE}"/>
          </ac:spMkLst>
        </pc:spChg>
        <pc:spChg chg="add del mod">
          <ac:chgData name="David Stevens" userId="b6815b1ecc207c78" providerId="LiveId" clId="{B9A93E34-1E50-46C2-891E-93910431F02B}" dt="2018-06-01T13:26:46.923" v="1414" actId="478"/>
          <ac:spMkLst>
            <pc:docMk/>
            <pc:sldMk cId="1114119429" sldId="260"/>
            <ac:spMk id="17" creationId="{CA68A9DB-7C4A-4E16-9D92-716190E8E960}"/>
          </ac:spMkLst>
        </pc:spChg>
        <pc:spChg chg="mod">
          <ac:chgData name="David Stevens" userId="b6815b1ecc207c78" providerId="LiveId" clId="{B9A93E34-1E50-46C2-891E-93910431F02B}" dt="2018-06-01T14:11:40.822" v="1496" actId="122"/>
          <ac:spMkLst>
            <pc:docMk/>
            <pc:sldMk cId="1114119429" sldId="260"/>
            <ac:spMk id="19" creationId="{2D1068C2-BE85-4059-A918-9FDBE3279ABD}"/>
          </ac:spMkLst>
        </pc:spChg>
        <pc:grpChg chg="del">
          <ac:chgData name="David Stevens" userId="b6815b1ecc207c78" providerId="LiveId" clId="{B9A93E34-1E50-46C2-891E-93910431F02B}" dt="2018-06-01T13:24:57.541" v="1126" actId="478"/>
          <ac:grpSpMkLst>
            <pc:docMk/>
            <pc:sldMk cId="1114119429" sldId="260"/>
            <ac:grpSpMk id="15" creationId="{B17AA879-5022-495C-94A1-7D64DF899603}"/>
          </ac:grpSpMkLst>
        </pc:grpChg>
        <pc:grpChg chg="add mod">
          <ac:chgData name="David Stevens" userId="b6815b1ecc207c78" providerId="LiveId" clId="{B9A93E34-1E50-46C2-891E-93910431F02B}" dt="2018-06-01T13:26:50.556" v="1415" actId="1076"/>
          <ac:grpSpMkLst>
            <pc:docMk/>
            <pc:sldMk cId="1114119429" sldId="260"/>
            <ac:grpSpMk id="18" creationId="{C3AFE924-4BB6-40C2-AD76-B88F936F430B}"/>
          </ac:grpSpMkLst>
        </pc:grpChg>
        <pc:picChg chg="add del mod">
          <ac:chgData name="David Stevens" userId="b6815b1ecc207c78" providerId="LiveId" clId="{B9A93E34-1E50-46C2-891E-93910431F02B}" dt="2018-06-01T13:15:54.427" v="1078" actId="478"/>
          <ac:picMkLst>
            <pc:docMk/>
            <pc:sldMk cId="1114119429" sldId="260"/>
            <ac:picMk id="5" creationId="{8BF929A1-2850-4317-8497-73B94AE4994A}"/>
          </ac:picMkLst>
        </pc:picChg>
        <pc:picChg chg="del">
          <ac:chgData name="David Stevens" userId="b6815b1ecc207c78" providerId="LiveId" clId="{B9A93E34-1E50-46C2-891E-93910431F02B}" dt="2018-06-01T13:15:54.757" v="1079" actId="478"/>
          <ac:picMkLst>
            <pc:docMk/>
            <pc:sldMk cId="1114119429" sldId="260"/>
            <ac:picMk id="6" creationId="{DD850EBA-FCAE-48AE-8E26-5CD8A978232E}"/>
          </ac:picMkLst>
        </pc:picChg>
        <pc:picChg chg="add del">
          <ac:chgData name="David Stevens" userId="b6815b1ecc207c78" providerId="LiveId" clId="{B9A93E34-1E50-46C2-891E-93910431F02B}" dt="2018-06-01T13:16:53.180" v="1081" actId="478"/>
          <ac:picMkLst>
            <pc:docMk/>
            <pc:sldMk cId="1114119429" sldId="260"/>
            <ac:picMk id="7" creationId="{E9774F56-354E-4345-9BF2-E665AF189146}"/>
          </ac:picMkLst>
        </pc:picChg>
        <pc:picChg chg="add mod">
          <ac:chgData name="David Stevens" userId="b6815b1ecc207c78" providerId="LiveId" clId="{B9A93E34-1E50-46C2-891E-93910431F02B}" dt="2018-06-01T13:17:09.653" v="1085" actId="108"/>
          <ac:picMkLst>
            <pc:docMk/>
            <pc:sldMk cId="1114119429" sldId="260"/>
            <ac:picMk id="8" creationId="{B2D326CE-7789-45C3-9942-942F064F09C7}"/>
          </ac:picMkLst>
        </pc:picChg>
        <pc:picChg chg="del">
          <ac:chgData name="David Stevens" userId="b6815b1ecc207c78" providerId="LiveId" clId="{B9A93E34-1E50-46C2-891E-93910431F02B}" dt="2018-06-01T12:47:38.143" v="387" actId="478"/>
          <ac:picMkLst>
            <pc:docMk/>
            <pc:sldMk cId="1114119429" sldId="260"/>
            <ac:picMk id="9" creationId="{536D10C3-5CD5-49E7-B9C0-8C1E335A2F7C}"/>
          </ac:picMkLst>
        </pc:picChg>
      </pc:sldChg>
      <pc:sldChg chg="addSp delSp modSp">
        <pc:chgData name="David Stevens" userId="b6815b1ecc207c78" providerId="LiveId" clId="{B9A93E34-1E50-46C2-891E-93910431F02B}" dt="2018-06-01T12:52:14.871" v="600" actId="20577"/>
        <pc:sldMkLst>
          <pc:docMk/>
          <pc:sldMk cId="2058922302" sldId="261"/>
        </pc:sldMkLst>
        <pc:spChg chg="mod">
          <ac:chgData name="David Stevens" userId="b6815b1ecc207c78" providerId="LiveId" clId="{B9A93E34-1E50-46C2-891E-93910431F02B}" dt="2018-06-01T12:50:43.417" v="449" actId="6549"/>
          <ac:spMkLst>
            <pc:docMk/>
            <pc:sldMk cId="2058922302" sldId="261"/>
            <ac:spMk id="3" creationId="{A5AF0DC5-393E-4548-933C-38216C80562D}"/>
          </ac:spMkLst>
        </pc:spChg>
        <pc:spChg chg="mod">
          <ac:chgData name="David Stevens" userId="b6815b1ecc207c78" providerId="LiveId" clId="{B9A93E34-1E50-46C2-891E-93910431F02B}" dt="2018-06-01T12:51:55.060" v="592" actId="20577"/>
          <ac:spMkLst>
            <pc:docMk/>
            <pc:sldMk cId="2058922302" sldId="261"/>
            <ac:spMk id="4" creationId="{BF44B7D7-EDE8-42AE-B4A7-52879D672463}"/>
          </ac:spMkLst>
        </pc:spChg>
        <pc:spChg chg="add mod">
          <ac:chgData name="David Stevens" userId="b6815b1ecc207c78" providerId="LiveId" clId="{B9A93E34-1E50-46C2-891E-93910431F02B}" dt="2018-06-01T12:52:11.238" v="597" actId="1582"/>
          <ac:spMkLst>
            <pc:docMk/>
            <pc:sldMk cId="2058922302" sldId="261"/>
            <ac:spMk id="8" creationId="{7114A4E8-438D-48DE-A80C-DF8841BAC7D0}"/>
          </ac:spMkLst>
        </pc:spChg>
        <pc:spChg chg="add mod">
          <ac:chgData name="David Stevens" userId="b6815b1ecc207c78" providerId="LiveId" clId="{B9A93E34-1E50-46C2-891E-93910431F02B}" dt="2018-06-01T12:52:14.871" v="600" actId="20577"/>
          <ac:spMkLst>
            <pc:docMk/>
            <pc:sldMk cId="2058922302" sldId="261"/>
            <ac:spMk id="10" creationId="{02C936AA-2268-45B8-8288-E2B88A1839F0}"/>
          </ac:spMkLst>
        </pc:spChg>
        <pc:picChg chg="add mod">
          <ac:chgData name="David Stevens" userId="b6815b1ecc207c78" providerId="LiveId" clId="{B9A93E34-1E50-46C2-891E-93910431F02B}" dt="2018-06-01T12:49:33.038" v="404" actId="12788"/>
          <ac:picMkLst>
            <pc:docMk/>
            <pc:sldMk cId="2058922302" sldId="261"/>
            <ac:picMk id="2" creationId="{8A718A99-25E6-4885-8D56-08DEC204B900}"/>
          </ac:picMkLst>
        </pc:picChg>
        <pc:picChg chg="del">
          <ac:chgData name="David Stevens" userId="b6815b1ecc207c78" providerId="LiveId" clId="{B9A93E34-1E50-46C2-891E-93910431F02B}" dt="2018-06-01T12:48:04.619" v="391" actId="478"/>
          <ac:picMkLst>
            <pc:docMk/>
            <pc:sldMk cId="2058922302" sldId="261"/>
            <ac:picMk id="5" creationId="{EEADC695-D0FA-4036-B20F-501B0D09347B}"/>
          </ac:picMkLst>
        </pc:picChg>
        <pc:picChg chg="add mod">
          <ac:chgData name="David Stevens" userId="b6815b1ecc207c78" providerId="LiveId" clId="{B9A93E34-1E50-46C2-891E-93910431F02B}" dt="2018-06-01T12:49:33.038" v="404" actId="12788"/>
          <ac:picMkLst>
            <pc:docMk/>
            <pc:sldMk cId="2058922302" sldId="261"/>
            <ac:picMk id="6" creationId="{F46933B3-A211-461B-A277-8B087AACF5D4}"/>
          </ac:picMkLst>
        </pc:picChg>
        <pc:picChg chg="del">
          <ac:chgData name="David Stevens" userId="b6815b1ecc207c78" providerId="LiveId" clId="{B9A93E34-1E50-46C2-891E-93910431F02B}" dt="2018-06-01T12:48:04.619" v="391" actId="478"/>
          <ac:picMkLst>
            <pc:docMk/>
            <pc:sldMk cId="2058922302" sldId="261"/>
            <ac:picMk id="9" creationId="{2588C389-81A6-4F25-A24B-837D86478970}"/>
          </ac:picMkLst>
        </pc:picChg>
      </pc:sldChg>
      <pc:sldChg chg="addSp delSp modSp">
        <pc:chgData name="David Stevens" userId="b6815b1ecc207c78" providerId="LiveId" clId="{B9A93E34-1E50-46C2-891E-93910431F02B}" dt="2018-06-01T13:10:40.461" v="1026" actId="12"/>
        <pc:sldMkLst>
          <pc:docMk/>
          <pc:sldMk cId="1449213109" sldId="262"/>
        </pc:sldMkLst>
        <pc:spChg chg="mod">
          <ac:chgData name="David Stevens" userId="b6815b1ecc207c78" providerId="LiveId" clId="{B9A93E34-1E50-46C2-891E-93910431F02B}" dt="2018-06-01T13:03:34.321" v="818" actId="20577"/>
          <ac:spMkLst>
            <pc:docMk/>
            <pc:sldMk cId="1449213109" sldId="262"/>
            <ac:spMk id="3" creationId="{A5AF0DC5-393E-4548-933C-38216C80562D}"/>
          </ac:spMkLst>
        </pc:spChg>
        <pc:spChg chg="mod">
          <ac:chgData name="David Stevens" userId="b6815b1ecc207c78" providerId="LiveId" clId="{B9A93E34-1E50-46C2-891E-93910431F02B}" dt="2018-06-01T13:10:40.461" v="1026" actId="12"/>
          <ac:spMkLst>
            <pc:docMk/>
            <pc:sldMk cId="1449213109" sldId="262"/>
            <ac:spMk id="4" creationId="{BF44B7D7-EDE8-42AE-B4A7-52879D672463}"/>
          </ac:spMkLst>
        </pc:spChg>
        <pc:picChg chg="add mod">
          <ac:chgData name="David Stevens" userId="b6815b1ecc207c78" providerId="LiveId" clId="{B9A93E34-1E50-46C2-891E-93910431F02B}" dt="2018-06-01T13:10:12.962" v="985" actId="1076"/>
          <ac:picMkLst>
            <pc:docMk/>
            <pc:sldMk cId="1449213109" sldId="262"/>
            <ac:picMk id="2" creationId="{2A6A08F9-88FF-4FB8-B946-6B9BF42FBB6A}"/>
          </ac:picMkLst>
        </pc:picChg>
        <pc:picChg chg="del">
          <ac:chgData name="David Stevens" userId="b6815b1ecc207c78" providerId="LiveId" clId="{B9A93E34-1E50-46C2-891E-93910431F02B}" dt="2018-06-01T13:09:55.243" v="977" actId="478"/>
          <ac:picMkLst>
            <pc:docMk/>
            <pc:sldMk cId="1449213109" sldId="262"/>
            <ac:picMk id="5" creationId="{12734885-652F-47FE-8717-6840761DADFC}"/>
          </ac:picMkLst>
        </pc:picChg>
        <pc:picChg chg="del">
          <ac:chgData name="David Stevens" userId="b6815b1ecc207c78" providerId="LiveId" clId="{B9A93E34-1E50-46C2-891E-93910431F02B}" dt="2018-06-01T13:09:54.842" v="976" actId="478"/>
          <ac:picMkLst>
            <pc:docMk/>
            <pc:sldMk cId="1449213109" sldId="262"/>
            <ac:picMk id="6" creationId="{68786BD8-F996-4E77-8795-A92F86EEEDF6}"/>
          </ac:picMkLst>
        </pc:picChg>
        <pc:picChg chg="del">
          <ac:chgData name="David Stevens" userId="b6815b1ecc207c78" providerId="LiveId" clId="{B9A93E34-1E50-46C2-891E-93910431F02B}" dt="2018-06-01T13:09:59.150" v="980" actId="478"/>
          <ac:picMkLst>
            <pc:docMk/>
            <pc:sldMk cId="1449213109" sldId="262"/>
            <ac:picMk id="7" creationId="{69D0A8A0-6D6D-48BF-BE17-45992D7B2549}"/>
          </ac:picMkLst>
        </pc:picChg>
      </pc:sldChg>
      <pc:sldChg chg="addSp delSp modSp">
        <pc:chgData name="David Stevens" userId="b6815b1ecc207c78" providerId="LiveId" clId="{B9A93E34-1E50-46C2-891E-93910431F02B}" dt="2018-06-01T12:40:35.689" v="156" actId="12788"/>
        <pc:sldMkLst>
          <pc:docMk/>
          <pc:sldMk cId="718711563" sldId="270"/>
        </pc:sldMkLst>
        <pc:spChg chg="mod">
          <ac:chgData name="David Stevens" userId="b6815b1ecc207c78" providerId="LiveId" clId="{B9A93E34-1E50-46C2-891E-93910431F02B}" dt="2018-06-01T12:39:57.903" v="154" actId="1076"/>
          <ac:spMkLst>
            <pc:docMk/>
            <pc:sldMk cId="718711563" sldId="270"/>
            <ac:spMk id="8" creationId="{709FF80F-F242-4DF4-8061-AC15887C5639}"/>
          </ac:spMkLst>
        </pc:spChg>
        <pc:spChg chg="mod">
          <ac:chgData name="David Stevens" userId="b6815b1ecc207c78" providerId="LiveId" clId="{B9A93E34-1E50-46C2-891E-93910431F02B}" dt="2018-06-01T12:40:34.049" v="155" actId="164"/>
          <ac:spMkLst>
            <pc:docMk/>
            <pc:sldMk cId="718711563" sldId="270"/>
            <ac:spMk id="12" creationId="{753E0F55-1470-4A65-9BFD-FD515A918534}"/>
          </ac:spMkLst>
        </pc:spChg>
        <pc:spChg chg="add mod">
          <ac:chgData name="David Stevens" userId="b6815b1ecc207c78" providerId="LiveId" clId="{B9A93E34-1E50-46C2-891E-93910431F02B}" dt="2018-06-01T12:39:29.176" v="144" actId="20577"/>
          <ac:spMkLst>
            <pc:docMk/>
            <pc:sldMk cId="718711563" sldId="270"/>
            <ac:spMk id="13" creationId="{63369EE8-62E2-4FCA-921E-928B409029E2}"/>
          </ac:spMkLst>
        </pc:spChg>
        <pc:grpChg chg="add mod">
          <ac:chgData name="David Stevens" userId="b6815b1ecc207c78" providerId="LiveId" clId="{B9A93E34-1E50-46C2-891E-93910431F02B}" dt="2018-06-01T12:40:35.689" v="156" actId="12788"/>
          <ac:grpSpMkLst>
            <pc:docMk/>
            <pc:sldMk cId="718711563" sldId="270"/>
            <ac:grpSpMk id="14" creationId="{363444BA-8878-4703-8C5C-2DF688FFC077}"/>
          </ac:grpSpMkLst>
        </pc:grpChg>
        <pc:picChg chg="add mod">
          <ac:chgData name="David Stevens" userId="b6815b1ecc207c78" providerId="LiveId" clId="{B9A93E34-1E50-46C2-891E-93910431F02B}" dt="2018-06-01T12:37:03.527" v="8" actId="1076"/>
          <ac:picMkLst>
            <pc:docMk/>
            <pc:sldMk cId="718711563" sldId="270"/>
            <ac:picMk id="4" creationId="{55AC0A1A-9F15-4DCB-BB69-F4D62965A07A}"/>
          </ac:picMkLst>
        </pc:picChg>
        <pc:picChg chg="add del mod">
          <ac:chgData name="David Stevens" userId="b6815b1ecc207c78" providerId="LiveId" clId="{B9A93E34-1E50-46C2-891E-93910431F02B}" dt="2018-06-01T12:38:08.576" v="33" actId="478"/>
          <ac:picMkLst>
            <pc:docMk/>
            <pc:sldMk cId="718711563" sldId="270"/>
            <ac:picMk id="6" creationId="{5B1740E5-C697-48F6-AD62-CDF7E6266831}"/>
          </ac:picMkLst>
        </pc:picChg>
        <pc:picChg chg="mod">
          <ac:chgData name="David Stevens" userId="b6815b1ecc207c78" providerId="LiveId" clId="{B9A93E34-1E50-46C2-891E-93910431F02B}" dt="2018-06-01T12:39:47.577" v="152" actId="108"/>
          <ac:picMkLst>
            <pc:docMk/>
            <pc:sldMk cId="718711563" sldId="270"/>
            <ac:picMk id="7" creationId="{78E571D0-D9E4-45DB-8E34-89438C34C91D}"/>
          </ac:picMkLst>
        </pc:picChg>
        <pc:picChg chg="add mod">
          <ac:chgData name="David Stevens" userId="b6815b1ecc207c78" providerId="LiveId" clId="{B9A93E34-1E50-46C2-891E-93910431F02B}" dt="2018-06-01T12:40:34.049" v="155" actId="164"/>
          <ac:picMkLst>
            <pc:docMk/>
            <pc:sldMk cId="718711563" sldId="270"/>
            <ac:picMk id="10" creationId="{215A5DE1-A490-4DE5-937A-3B574C55487A}"/>
          </ac:picMkLst>
        </pc:picChg>
        <pc:picChg chg="del mod">
          <ac:chgData name="David Stevens" userId="b6815b1ecc207c78" providerId="LiveId" clId="{B9A93E34-1E50-46C2-891E-93910431F02B}" dt="2018-06-01T12:37:40.736" v="27" actId="478"/>
          <ac:picMkLst>
            <pc:docMk/>
            <pc:sldMk cId="718711563" sldId="270"/>
            <ac:picMk id="11" creationId="{8E4C5643-43FD-4B2C-9446-2B1C0C385B63}"/>
          </ac:picMkLst>
        </pc:picChg>
      </pc:sldChg>
      <pc:sldChg chg="modSp add">
        <pc:chgData name="David Stevens" userId="b6815b1ecc207c78" providerId="LiveId" clId="{B9A93E34-1E50-46C2-891E-93910431F02B}" dt="2018-06-01T13:11:00.074" v="1049" actId="20577"/>
        <pc:sldMkLst>
          <pc:docMk/>
          <pc:sldMk cId="967135108" sldId="272"/>
        </pc:sldMkLst>
        <pc:spChg chg="mod">
          <ac:chgData name="David Stevens" userId="b6815b1ecc207c78" providerId="LiveId" clId="{B9A93E34-1E50-46C2-891E-93910431F02B}" dt="2018-06-01T13:11:00.074" v="1049" actId="20577"/>
          <ac:spMkLst>
            <pc:docMk/>
            <pc:sldMk cId="967135108" sldId="272"/>
            <ac:spMk id="4" creationId="{BF44B7D7-EDE8-42AE-B4A7-52879D672463}"/>
          </ac:spMkLst>
        </pc:spChg>
      </pc:sldChg>
      <pc:sldChg chg="add">
        <pc:chgData name="David Stevens" userId="b6815b1ecc207c78" providerId="LiveId" clId="{B9A93E34-1E50-46C2-891E-93910431F02B}" dt="2018-06-01T13:15:36.251" v="1050" actId="122"/>
        <pc:sldMkLst>
          <pc:docMk/>
          <pc:sldMk cId="1791255816" sldId="273"/>
        </pc:sldMkLst>
      </pc:sldChg>
    </pc:docChg>
  </pc:docChgLst>
  <pc:docChgLst>
    <pc:chgData name="Stevens, David" userId="ac0626e3-72c9-46ef-be9c-68c7f11863b4" providerId="ADAL" clId="{A8C0114A-9B02-496F-AA17-2C0DCF61E1CD}"/>
  </pc:docChgLst>
  <pc:docChgLst>
    <pc:chgData name="Stevens, David" userId="ac0626e3-72c9-46ef-be9c-68c7f11863b4" providerId="ADAL" clId="{5C816A64-CEAD-4CFA-9834-5DA859F39910}"/>
  </pc:docChgLst>
  <pc:docChgLst>
    <pc:chgData name="David Stevens" userId="ac0626e3-72c9-46ef-be9c-68c7f11863b4" providerId="ADAL" clId="{5A8470FC-7560-4602-8EED-10D72E069B3A}"/>
    <pc:docChg chg="undo custSel addSld delSld modSld">
      <pc:chgData name="David Stevens" userId="ac0626e3-72c9-46ef-be9c-68c7f11863b4" providerId="ADAL" clId="{5A8470FC-7560-4602-8EED-10D72E069B3A}" dt="2018-06-04T15:27:14.321" v="555" actId="20577"/>
      <pc:docMkLst>
        <pc:docMk/>
      </pc:docMkLst>
      <pc:sldChg chg="modSp">
        <pc:chgData name="David Stevens" userId="ac0626e3-72c9-46ef-be9c-68c7f11863b4" providerId="ADAL" clId="{5A8470FC-7560-4602-8EED-10D72E069B3A}" dt="2018-06-04T12:08:44.389" v="79" actId="14100"/>
        <pc:sldMkLst>
          <pc:docMk/>
          <pc:sldMk cId="4203890084" sldId="257"/>
        </pc:sldMkLst>
        <pc:spChg chg="mod">
          <ac:chgData name="David Stevens" userId="ac0626e3-72c9-46ef-be9c-68c7f11863b4" providerId="ADAL" clId="{5A8470FC-7560-4602-8EED-10D72E069B3A}" dt="2018-06-04T12:08:44.389" v="79" actId="14100"/>
          <ac:spMkLst>
            <pc:docMk/>
            <pc:sldMk cId="4203890084" sldId="257"/>
            <ac:spMk id="3" creationId="{BAEE1B0D-8B6E-4EE3-A48D-E0E7091E3AD2}"/>
          </ac:spMkLst>
        </pc:spChg>
      </pc:sldChg>
      <pc:sldChg chg="modSp">
        <pc:chgData name="David Stevens" userId="ac0626e3-72c9-46ef-be9c-68c7f11863b4" providerId="ADAL" clId="{5A8470FC-7560-4602-8EED-10D72E069B3A}" dt="2018-06-04T12:15:47.443" v="463" actId="113"/>
        <pc:sldMkLst>
          <pc:docMk/>
          <pc:sldMk cId="1114119429" sldId="260"/>
        </pc:sldMkLst>
        <pc:spChg chg="mod">
          <ac:chgData name="David Stevens" userId="ac0626e3-72c9-46ef-be9c-68c7f11863b4" providerId="ADAL" clId="{5A8470FC-7560-4602-8EED-10D72E069B3A}" dt="2018-06-04T12:15:47.443" v="463" actId="113"/>
          <ac:spMkLst>
            <pc:docMk/>
            <pc:sldMk cId="1114119429" sldId="260"/>
            <ac:spMk id="12" creationId="{8FF0A0F7-3E8A-46D6-9385-D41D34CBF980}"/>
          </ac:spMkLst>
        </pc:spChg>
      </pc:sldChg>
      <pc:sldChg chg="del">
        <pc:chgData name="David Stevens" userId="ac0626e3-72c9-46ef-be9c-68c7f11863b4" providerId="ADAL" clId="{5A8470FC-7560-4602-8EED-10D72E069B3A}" dt="2018-06-04T12:15:11.596" v="455" actId="2696"/>
        <pc:sldMkLst>
          <pc:docMk/>
          <pc:sldMk cId="2327197145" sldId="271"/>
        </pc:sldMkLst>
      </pc:sldChg>
      <pc:sldChg chg="addSp delSp modSp add">
        <pc:chgData name="David Stevens" userId="ac0626e3-72c9-46ef-be9c-68c7f11863b4" providerId="ADAL" clId="{5A8470FC-7560-4602-8EED-10D72E069B3A}" dt="2018-06-04T15:27:14.321" v="555" actId="20577"/>
        <pc:sldMkLst>
          <pc:docMk/>
          <pc:sldMk cId="3784613730" sldId="274"/>
        </pc:sldMkLst>
        <pc:spChg chg="del">
          <ac:chgData name="David Stevens" userId="ac0626e3-72c9-46ef-be9c-68c7f11863b4" providerId="ADAL" clId="{5A8470FC-7560-4602-8EED-10D72E069B3A}" dt="2018-06-04T12:09:14.088" v="81"/>
          <ac:spMkLst>
            <pc:docMk/>
            <pc:sldMk cId="3784613730" sldId="274"/>
            <ac:spMk id="2" creationId="{FD4508A9-4D92-408C-BC31-292A3D88DD14}"/>
          </ac:spMkLst>
        </pc:spChg>
        <pc:spChg chg="del">
          <ac:chgData name="David Stevens" userId="ac0626e3-72c9-46ef-be9c-68c7f11863b4" providerId="ADAL" clId="{5A8470FC-7560-4602-8EED-10D72E069B3A}" dt="2018-06-04T12:09:14.088" v="81"/>
          <ac:spMkLst>
            <pc:docMk/>
            <pc:sldMk cId="3784613730" sldId="274"/>
            <ac:spMk id="3" creationId="{827798DF-58CA-453E-B5F6-50422A291F94}"/>
          </ac:spMkLst>
        </pc:spChg>
        <pc:spChg chg="del">
          <ac:chgData name="David Stevens" userId="ac0626e3-72c9-46ef-be9c-68c7f11863b4" providerId="ADAL" clId="{5A8470FC-7560-4602-8EED-10D72E069B3A}" dt="2018-06-04T12:09:14.088" v="81"/>
          <ac:spMkLst>
            <pc:docMk/>
            <pc:sldMk cId="3784613730" sldId="274"/>
            <ac:spMk id="4" creationId="{3A640E91-C047-43B8-837C-8EB68CF71B9E}"/>
          </ac:spMkLst>
        </pc:spChg>
        <pc:spChg chg="add mod">
          <ac:chgData name="David Stevens" userId="ac0626e3-72c9-46ef-be9c-68c7f11863b4" providerId="ADAL" clId="{5A8470FC-7560-4602-8EED-10D72E069B3A}" dt="2018-06-04T12:15:08.526" v="454"/>
          <ac:spMkLst>
            <pc:docMk/>
            <pc:sldMk cId="3784613730" sldId="274"/>
            <ac:spMk id="5" creationId="{BB01F945-ABE6-4E41-8178-762DFF539FD3}"/>
          </ac:spMkLst>
        </pc:spChg>
        <pc:spChg chg="add del mod">
          <ac:chgData name="David Stevens" userId="ac0626e3-72c9-46ef-be9c-68c7f11863b4" providerId="ADAL" clId="{5A8470FC-7560-4602-8EED-10D72E069B3A}" dt="2018-06-04T12:09:44.895" v="82" actId="1032"/>
          <ac:spMkLst>
            <pc:docMk/>
            <pc:sldMk cId="3784613730" sldId="274"/>
            <ac:spMk id="6" creationId="{EFEDC426-00A4-441D-B169-A3CF3DE2DB81}"/>
          </ac:spMkLst>
        </pc:spChg>
        <pc:graphicFrameChg chg="add mod">
          <ac:chgData name="David Stevens" userId="ac0626e3-72c9-46ef-be9c-68c7f11863b4" providerId="ADAL" clId="{5A8470FC-7560-4602-8EED-10D72E069B3A}" dt="2018-06-04T15:27:14.321" v="555" actId="20577"/>
          <ac:graphicFrameMkLst>
            <pc:docMk/>
            <pc:sldMk cId="3784613730" sldId="274"/>
            <ac:graphicFrameMk id="7" creationId="{01D2BD1C-4107-4176-9728-F779D6BFB2AD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CC2C4D-E1E8-4AC8-A2EF-66BCF7A934AB}" type="doc">
      <dgm:prSet loTypeId="urn:microsoft.com/office/officeart/2005/8/layout/lProcess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A7E03CC7-D36B-417A-9BD2-3BCE0DF19CBB}">
      <dgm:prSet phldrT="[Text]"/>
      <dgm:spPr/>
      <dgm:t>
        <a:bodyPr/>
        <a:lstStyle/>
        <a:p>
          <a:r>
            <a:rPr lang="en-GB" dirty="0"/>
            <a:t>Solution Type</a:t>
          </a:r>
        </a:p>
      </dgm:t>
    </dgm:pt>
    <dgm:pt modelId="{8432E9A8-A9F6-41EC-B8B3-4E46A5DEFE41}" type="parTrans" cxnId="{90510279-4304-44C4-894B-38B28C257BD3}">
      <dgm:prSet/>
      <dgm:spPr/>
      <dgm:t>
        <a:bodyPr/>
        <a:lstStyle/>
        <a:p>
          <a:endParaRPr lang="en-GB"/>
        </a:p>
      </dgm:t>
    </dgm:pt>
    <dgm:pt modelId="{E44D1160-E293-4225-95C7-6F380762C041}" type="sibTrans" cxnId="{90510279-4304-44C4-894B-38B28C257BD3}">
      <dgm:prSet/>
      <dgm:spPr/>
      <dgm:t>
        <a:bodyPr/>
        <a:lstStyle/>
        <a:p>
          <a:endParaRPr lang="en-GB"/>
        </a:p>
      </dgm:t>
    </dgm:pt>
    <dgm:pt modelId="{04037917-0791-4A8F-AC99-8756EC883A72}">
      <dgm:prSet phldrT="[Text]"/>
      <dgm:spPr/>
      <dgm:t>
        <a:bodyPr/>
        <a:lstStyle/>
        <a:p>
          <a:r>
            <a:rPr lang="en-GB" dirty="0"/>
            <a:t>Concept</a:t>
          </a:r>
        </a:p>
      </dgm:t>
    </dgm:pt>
    <dgm:pt modelId="{B8092CAE-C0F8-43F0-8DDC-EB7A5C08B865}" type="parTrans" cxnId="{8EBC617C-5B5D-41A4-846A-FBA6174840CA}">
      <dgm:prSet/>
      <dgm:spPr/>
      <dgm:t>
        <a:bodyPr/>
        <a:lstStyle/>
        <a:p>
          <a:endParaRPr lang="en-GB"/>
        </a:p>
      </dgm:t>
    </dgm:pt>
    <dgm:pt modelId="{59D28D39-DDCD-443C-B9F9-EBF9477755CA}" type="sibTrans" cxnId="{8EBC617C-5B5D-41A4-846A-FBA6174840CA}">
      <dgm:prSet/>
      <dgm:spPr/>
      <dgm:t>
        <a:bodyPr/>
        <a:lstStyle/>
        <a:p>
          <a:endParaRPr lang="en-GB"/>
        </a:p>
      </dgm:t>
    </dgm:pt>
    <dgm:pt modelId="{53715A25-B968-4A37-BC4B-20C548F0165D}">
      <dgm:prSet phldrT="[Text]"/>
      <dgm:spPr/>
      <dgm:t>
        <a:bodyPr/>
        <a:lstStyle/>
        <a:p>
          <a:r>
            <a:rPr lang="en-GB" dirty="0"/>
            <a:t>Business Motivations</a:t>
          </a:r>
        </a:p>
      </dgm:t>
    </dgm:pt>
    <dgm:pt modelId="{F7FBC787-6BE7-41A8-B285-D866C46D5558}" type="parTrans" cxnId="{49C763EC-ADCA-4179-935C-CCAE6B74D9BE}">
      <dgm:prSet/>
      <dgm:spPr/>
      <dgm:t>
        <a:bodyPr/>
        <a:lstStyle/>
        <a:p>
          <a:endParaRPr lang="en-GB"/>
        </a:p>
      </dgm:t>
    </dgm:pt>
    <dgm:pt modelId="{26ED9439-3A71-4861-9C84-CCE2F3E45045}" type="sibTrans" cxnId="{49C763EC-ADCA-4179-935C-CCAE6B74D9BE}">
      <dgm:prSet/>
      <dgm:spPr/>
      <dgm:t>
        <a:bodyPr/>
        <a:lstStyle/>
        <a:p>
          <a:endParaRPr lang="en-GB"/>
        </a:p>
      </dgm:t>
    </dgm:pt>
    <dgm:pt modelId="{EC1A1249-7732-4897-A942-CEACB3AE674C}">
      <dgm:prSet phldrT="[Text]"/>
      <dgm:spPr/>
      <dgm:t>
        <a:bodyPr/>
        <a:lstStyle/>
        <a:p>
          <a:r>
            <a:rPr lang="en-GB" dirty="0"/>
            <a:t>Business Trends</a:t>
          </a:r>
        </a:p>
      </dgm:t>
    </dgm:pt>
    <dgm:pt modelId="{5F61825B-97A2-46D1-866E-5B673C4BCC77}" type="parTrans" cxnId="{76C6EFD6-E4B0-4A3F-82D9-D3E21D841475}">
      <dgm:prSet/>
      <dgm:spPr/>
      <dgm:t>
        <a:bodyPr/>
        <a:lstStyle/>
        <a:p>
          <a:endParaRPr lang="en-GB"/>
        </a:p>
      </dgm:t>
    </dgm:pt>
    <dgm:pt modelId="{DDEECA78-FF66-499F-ACC4-99B8B77A87A3}" type="sibTrans" cxnId="{76C6EFD6-E4B0-4A3F-82D9-D3E21D841475}">
      <dgm:prSet/>
      <dgm:spPr/>
      <dgm:t>
        <a:bodyPr/>
        <a:lstStyle/>
        <a:p>
          <a:endParaRPr lang="en-GB"/>
        </a:p>
      </dgm:t>
    </dgm:pt>
    <dgm:pt modelId="{12D11436-ABF0-4A64-A458-9B3EE2EC0C7D}">
      <dgm:prSet phldrT="[Text]"/>
      <dgm:spPr/>
      <dgm:t>
        <a:bodyPr/>
        <a:lstStyle/>
        <a:p>
          <a:r>
            <a:rPr lang="en-GB" dirty="0"/>
            <a:t>Features</a:t>
          </a:r>
        </a:p>
      </dgm:t>
    </dgm:pt>
    <dgm:pt modelId="{FF5224EA-6D09-46B3-8986-29742B81A1E1}" type="parTrans" cxnId="{C4E3B86C-4C4D-44CA-A8A0-F15FC06D50E3}">
      <dgm:prSet/>
      <dgm:spPr/>
      <dgm:t>
        <a:bodyPr/>
        <a:lstStyle/>
        <a:p>
          <a:endParaRPr lang="en-GB"/>
        </a:p>
      </dgm:t>
    </dgm:pt>
    <dgm:pt modelId="{F60C85E8-057A-4F49-9807-DBFA4D6305B7}" type="sibTrans" cxnId="{C4E3B86C-4C4D-44CA-A8A0-F15FC06D50E3}">
      <dgm:prSet/>
      <dgm:spPr/>
      <dgm:t>
        <a:bodyPr/>
        <a:lstStyle/>
        <a:p>
          <a:endParaRPr lang="en-GB"/>
        </a:p>
      </dgm:t>
    </dgm:pt>
    <dgm:pt modelId="{A86340EB-268F-4D30-BBB8-5EF567D663FC}">
      <dgm:prSet phldrT="[Text]"/>
      <dgm:spPr/>
      <dgm:t>
        <a:bodyPr/>
        <a:lstStyle/>
        <a:p>
          <a:r>
            <a:rPr lang="en-GB" dirty="0"/>
            <a:t>DXC Offerings</a:t>
          </a:r>
        </a:p>
      </dgm:t>
    </dgm:pt>
    <dgm:pt modelId="{107F2D8A-4A7E-4124-AEA0-2C64A7C15DEB}" type="parTrans" cxnId="{4E01CA19-B474-4AEC-8F97-B5333F17CED0}">
      <dgm:prSet/>
      <dgm:spPr/>
      <dgm:t>
        <a:bodyPr/>
        <a:lstStyle/>
        <a:p>
          <a:endParaRPr lang="en-GB"/>
        </a:p>
      </dgm:t>
    </dgm:pt>
    <dgm:pt modelId="{B36591D9-8B22-489B-B470-BB8A382D5D26}" type="sibTrans" cxnId="{4E01CA19-B474-4AEC-8F97-B5333F17CED0}">
      <dgm:prSet/>
      <dgm:spPr/>
      <dgm:t>
        <a:bodyPr/>
        <a:lstStyle/>
        <a:p>
          <a:endParaRPr lang="en-GB"/>
        </a:p>
      </dgm:t>
    </dgm:pt>
    <dgm:pt modelId="{D410674F-FFD6-4624-BF31-23EADE7F50C1}">
      <dgm:prSet phldrT="[Text]"/>
      <dgm:spPr/>
      <dgm:t>
        <a:bodyPr/>
        <a:lstStyle/>
        <a:p>
          <a:r>
            <a:rPr lang="en-GB" dirty="0"/>
            <a:t>Prototype</a:t>
          </a:r>
        </a:p>
      </dgm:t>
    </dgm:pt>
    <dgm:pt modelId="{612F9DBF-A908-45B7-B206-7BA96092EC94}" type="parTrans" cxnId="{F9F4E307-6221-4FAA-9DA8-5054E3ADE6AE}">
      <dgm:prSet/>
      <dgm:spPr/>
      <dgm:t>
        <a:bodyPr/>
        <a:lstStyle/>
        <a:p>
          <a:endParaRPr lang="en-GB"/>
        </a:p>
      </dgm:t>
    </dgm:pt>
    <dgm:pt modelId="{3CB6F166-D8E1-4ECA-B88F-AC90FA67B7DC}" type="sibTrans" cxnId="{F9F4E307-6221-4FAA-9DA8-5054E3ADE6AE}">
      <dgm:prSet/>
      <dgm:spPr/>
      <dgm:t>
        <a:bodyPr/>
        <a:lstStyle/>
        <a:p>
          <a:endParaRPr lang="en-GB"/>
        </a:p>
      </dgm:t>
    </dgm:pt>
    <dgm:pt modelId="{7E3704BC-6EE5-4868-B62A-FF44A665D643}">
      <dgm:prSet phldrT="[Text]"/>
      <dgm:spPr/>
      <dgm:t>
        <a:bodyPr/>
        <a:lstStyle/>
        <a:p>
          <a:r>
            <a:rPr lang="en-GB" dirty="0"/>
            <a:t>Pilot</a:t>
          </a:r>
        </a:p>
      </dgm:t>
    </dgm:pt>
    <dgm:pt modelId="{57A7CFE6-E403-4BEF-9740-7C2275A06DE5}" type="parTrans" cxnId="{0EA8675E-A4BE-4BB4-9779-1A0080B6D9B7}">
      <dgm:prSet/>
      <dgm:spPr/>
      <dgm:t>
        <a:bodyPr/>
        <a:lstStyle/>
        <a:p>
          <a:endParaRPr lang="en-GB"/>
        </a:p>
      </dgm:t>
    </dgm:pt>
    <dgm:pt modelId="{3480DCC4-4E36-4509-9CCE-1794099E6974}" type="sibTrans" cxnId="{0EA8675E-A4BE-4BB4-9779-1A0080B6D9B7}">
      <dgm:prSet/>
      <dgm:spPr/>
      <dgm:t>
        <a:bodyPr/>
        <a:lstStyle/>
        <a:p>
          <a:endParaRPr lang="en-GB"/>
        </a:p>
      </dgm:t>
    </dgm:pt>
    <dgm:pt modelId="{8C4051B2-96CB-4AC8-B716-54DE549A05E7}">
      <dgm:prSet phldrT="[Text]"/>
      <dgm:spPr/>
      <dgm:t>
        <a:bodyPr/>
        <a:lstStyle/>
        <a:p>
          <a:r>
            <a:rPr lang="en-GB" dirty="0"/>
            <a:t>Scale</a:t>
          </a:r>
        </a:p>
      </dgm:t>
    </dgm:pt>
    <dgm:pt modelId="{704A5D74-A42B-44C5-941B-C88D189C6330}" type="parTrans" cxnId="{6D53EDBD-1DD4-4895-87D7-47FEA5657BD3}">
      <dgm:prSet/>
      <dgm:spPr/>
      <dgm:t>
        <a:bodyPr/>
        <a:lstStyle/>
        <a:p>
          <a:endParaRPr lang="en-GB"/>
        </a:p>
      </dgm:t>
    </dgm:pt>
    <dgm:pt modelId="{7EA1FECF-4108-4B4A-B390-6FBBD9821527}" type="sibTrans" cxnId="{6D53EDBD-1DD4-4895-87D7-47FEA5657BD3}">
      <dgm:prSet/>
      <dgm:spPr/>
      <dgm:t>
        <a:bodyPr/>
        <a:lstStyle/>
        <a:p>
          <a:endParaRPr lang="en-GB"/>
        </a:p>
      </dgm:t>
    </dgm:pt>
    <dgm:pt modelId="{FAAE23F7-9703-4797-A5F3-FCCD5C4FD2FC}">
      <dgm:prSet phldrT="[Text]"/>
      <dgm:spPr/>
      <dgm:t>
        <a:bodyPr/>
        <a:lstStyle/>
        <a:p>
          <a:r>
            <a:rPr lang="en-GB" dirty="0"/>
            <a:t>Technology Trends</a:t>
          </a:r>
        </a:p>
      </dgm:t>
    </dgm:pt>
    <dgm:pt modelId="{4DC91105-429E-4806-9A94-98C5DC7F5FED}" type="parTrans" cxnId="{157A768A-FF3B-4378-8870-1C533CE67EAE}">
      <dgm:prSet/>
      <dgm:spPr/>
      <dgm:t>
        <a:bodyPr/>
        <a:lstStyle/>
        <a:p>
          <a:endParaRPr lang="en-GB"/>
        </a:p>
      </dgm:t>
    </dgm:pt>
    <dgm:pt modelId="{B2593764-1C31-4084-BFAC-0D6DF44B5F99}" type="sibTrans" cxnId="{157A768A-FF3B-4378-8870-1C533CE67EAE}">
      <dgm:prSet/>
      <dgm:spPr/>
      <dgm:t>
        <a:bodyPr/>
        <a:lstStyle/>
        <a:p>
          <a:endParaRPr lang="en-GB"/>
        </a:p>
      </dgm:t>
    </dgm:pt>
    <dgm:pt modelId="{24448DF0-D3A8-4F14-A696-3A275FCC917E}">
      <dgm:prSet phldrT="[Text]"/>
      <dgm:spPr/>
      <dgm:t>
        <a:bodyPr/>
        <a:lstStyle/>
        <a:p>
          <a:r>
            <a:rPr lang="en-GB" dirty="0"/>
            <a:t>Client Goals</a:t>
          </a:r>
        </a:p>
      </dgm:t>
    </dgm:pt>
    <dgm:pt modelId="{813BC089-5FC9-45A2-86C7-16A2F433E29F}" type="parTrans" cxnId="{52AE9B8F-E2F1-4BC5-A1D4-09B5F786BF52}">
      <dgm:prSet/>
      <dgm:spPr/>
      <dgm:t>
        <a:bodyPr/>
        <a:lstStyle/>
        <a:p>
          <a:endParaRPr lang="en-GB"/>
        </a:p>
      </dgm:t>
    </dgm:pt>
    <dgm:pt modelId="{875583D9-61FB-4B08-BA4F-44A7E70DCF81}" type="sibTrans" cxnId="{52AE9B8F-E2F1-4BC5-A1D4-09B5F786BF52}">
      <dgm:prSet/>
      <dgm:spPr/>
      <dgm:t>
        <a:bodyPr/>
        <a:lstStyle/>
        <a:p>
          <a:endParaRPr lang="en-GB"/>
        </a:p>
      </dgm:t>
    </dgm:pt>
    <dgm:pt modelId="{4A6E0806-CB1C-4DC4-8590-0343C6D92542}">
      <dgm:prSet phldrT="[Text]"/>
      <dgm:spPr/>
      <dgm:t>
        <a:bodyPr/>
        <a:lstStyle/>
        <a:p>
          <a:r>
            <a:rPr lang="en-GB" dirty="0"/>
            <a:t>Partner Capabilities</a:t>
          </a:r>
        </a:p>
      </dgm:t>
    </dgm:pt>
    <dgm:pt modelId="{DB03159A-5DA8-4F54-B1D1-152354397F18}" type="parTrans" cxnId="{0D360C44-4110-4F11-A1B9-94D0B5914BEF}">
      <dgm:prSet/>
      <dgm:spPr/>
      <dgm:t>
        <a:bodyPr/>
        <a:lstStyle/>
        <a:p>
          <a:endParaRPr lang="en-GB"/>
        </a:p>
      </dgm:t>
    </dgm:pt>
    <dgm:pt modelId="{59AC31B4-FCE9-484C-9793-B3694069AD6B}" type="sibTrans" cxnId="{0D360C44-4110-4F11-A1B9-94D0B5914BEF}">
      <dgm:prSet/>
      <dgm:spPr/>
      <dgm:t>
        <a:bodyPr/>
        <a:lstStyle/>
        <a:p>
          <a:endParaRPr lang="en-GB"/>
        </a:p>
      </dgm:t>
    </dgm:pt>
    <dgm:pt modelId="{0DAF4C93-3990-4CFD-B765-377D7D297D5A}">
      <dgm:prSet phldrT="[Text]"/>
      <dgm:spPr/>
      <dgm:t>
        <a:bodyPr/>
        <a:lstStyle/>
        <a:p>
          <a:r>
            <a:rPr lang="en-GB" dirty="0"/>
            <a:t>Methods</a:t>
          </a:r>
        </a:p>
      </dgm:t>
    </dgm:pt>
    <dgm:pt modelId="{E34CA839-63FB-44F5-8E19-1105705EB662}" type="parTrans" cxnId="{C64FE5D8-2F87-4346-B532-055121BF0151}">
      <dgm:prSet/>
      <dgm:spPr/>
      <dgm:t>
        <a:bodyPr/>
        <a:lstStyle/>
        <a:p>
          <a:endParaRPr lang="en-GB"/>
        </a:p>
      </dgm:t>
    </dgm:pt>
    <dgm:pt modelId="{A1B0CE76-22B6-46AC-9247-F95409678BE9}" type="sibTrans" cxnId="{C64FE5D8-2F87-4346-B532-055121BF0151}">
      <dgm:prSet/>
      <dgm:spPr/>
      <dgm:t>
        <a:bodyPr/>
        <a:lstStyle/>
        <a:p>
          <a:endParaRPr lang="en-GB"/>
        </a:p>
      </dgm:t>
    </dgm:pt>
    <dgm:pt modelId="{A5F22531-BFF8-4F77-94FE-DFA0E23E0212}">
      <dgm:prSet phldrT="[Text]"/>
      <dgm:spPr/>
      <dgm:t>
        <a:bodyPr/>
        <a:lstStyle/>
        <a:p>
          <a:r>
            <a:rPr lang="en-GB" dirty="0"/>
            <a:t>Client Capabilities</a:t>
          </a:r>
        </a:p>
      </dgm:t>
    </dgm:pt>
    <dgm:pt modelId="{A48535C9-CAFC-48C2-A5D9-6A2560BC6090}" type="parTrans" cxnId="{6F72CF26-51BC-4BE7-93E3-25BAF013E1DC}">
      <dgm:prSet/>
      <dgm:spPr/>
      <dgm:t>
        <a:bodyPr/>
        <a:lstStyle/>
        <a:p>
          <a:endParaRPr lang="en-GB"/>
        </a:p>
      </dgm:t>
    </dgm:pt>
    <dgm:pt modelId="{8ADDC1FA-1583-4FDF-A3B7-7F19040E1CA9}" type="sibTrans" cxnId="{6F72CF26-51BC-4BE7-93E3-25BAF013E1DC}">
      <dgm:prSet/>
      <dgm:spPr/>
      <dgm:t>
        <a:bodyPr/>
        <a:lstStyle/>
        <a:p>
          <a:endParaRPr lang="en-GB"/>
        </a:p>
      </dgm:t>
    </dgm:pt>
    <dgm:pt modelId="{A127D217-6CF6-4F73-8CCC-A18749B9A5AF}">
      <dgm:prSet phldrT="[Text]"/>
      <dgm:spPr/>
      <dgm:t>
        <a:bodyPr/>
        <a:lstStyle/>
        <a:p>
          <a:r>
            <a:rPr lang="en-GB" dirty="0"/>
            <a:t>Media</a:t>
          </a:r>
        </a:p>
      </dgm:t>
    </dgm:pt>
    <dgm:pt modelId="{23ABC65D-575F-48FC-9192-79978B2A3B29}" type="parTrans" cxnId="{4C2B97C6-F30A-41B3-953B-0DF4A5DE608F}">
      <dgm:prSet/>
      <dgm:spPr/>
      <dgm:t>
        <a:bodyPr/>
        <a:lstStyle/>
        <a:p>
          <a:endParaRPr lang="en-GB"/>
        </a:p>
      </dgm:t>
    </dgm:pt>
    <dgm:pt modelId="{F5801E29-B374-4632-9C88-B6A82A1E2106}" type="sibTrans" cxnId="{4C2B97C6-F30A-41B3-953B-0DF4A5DE608F}">
      <dgm:prSet/>
      <dgm:spPr/>
      <dgm:t>
        <a:bodyPr/>
        <a:lstStyle/>
        <a:p>
          <a:endParaRPr lang="en-GB"/>
        </a:p>
      </dgm:t>
    </dgm:pt>
    <dgm:pt modelId="{D0C62D08-187B-435E-B354-A44F69A10FBA}">
      <dgm:prSet phldrT="[Text]"/>
      <dgm:spPr/>
      <dgm:t>
        <a:bodyPr/>
        <a:lstStyle/>
        <a:p>
          <a:r>
            <a:rPr lang="en-GB" dirty="0"/>
            <a:t>Images</a:t>
          </a:r>
        </a:p>
      </dgm:t>
    </dgm:pt>
    <dgm:pt modelId="{E57FE9D9-067B-408E-8FF1-D4478CD1F414}" type="parTrans" cxnId="{BB8630F9-FE88-41EE-8C49-8FA2E4D5149E}">
      <dgm:prSet/>
      <dgm:spPr/>
      <dgm:t>
        <a:bodyPr/>
        <a:lstStyle/>
        <a:p>
          <a:endParaRPr lang="en-GB"/>
        </a:p>
      </dgm:t>
    </dgm:pt>
    <dgm:pt modelId="{C0479B64-4140-4B1D-A5F6-A6431650A115}" type="sibTrans" cxnId="{BB8630F9-FE88-41EE-8C49-8FA2E4D5149E}">
      <dgm:prSet/>
      <dgm:spPr/>
      <dgm:t>
        <a:bodyPr/>
        <a:lstStyle/>
        <a:p>
          <a:endParaRPr lang="en-GB"/>
        </a:p>
      </dgm:t>
    </dgm:pt>
    <dgm:pt modelId="{D38255CF-51AA-4DD5-B145-A282DCE82C36}">
      <dgm:prSet phldrT="[Text]"/>
      <dgm:spPr/>
      <dgm:t>
        <a:bodyPr/>
        <a:lstStyle/>
        <a:p>
          <a:r>
            <a:rPr lang="en-GB" dirty="0"/>
            <a:t>Video</a:t>
          </a:r>
        </a:p>
      </dgm:t>
    </dgm:pt>
    <dgm:pt modelId="{0CAB2887-7B73-4C9E-ADE3-48DF37A6E6CB}" type="parTrans" cxnId="{19D9BA70-C467-4E91-8350-92FF99A2D38B}">
      <dgm:prSet/>
      <dgm:spPr/>
      <dgm:t>
        <a:bodyPr/>
        <a:lstStyle/>
        <a:p>
          <a:endParaRPr lang="en-GB"/>
        </a:p>
      </dgm:t>
    </dgm:pt>
    <dgm:pt modelId="{975B30B4-C64B-4A4A-8057-2C2B44B35AD8}" type="sibTrans" cxnId="{19D9BA70-C467-4E91-8350-92FF99A2D38B}">
      <dgm:prSet/>
      <dgm:spPr/>
      <dgm:t>
        <a:bodyPr/>
        <a:lstStyle/>
        <a:p>
          <a:endParaRPr lang="en-GB"/>
        </a:p>
      </dgm:t>
    </dgm:pt>
    <dgm:pt modelId="{89BB8375-550F-4653-B960-FC509A94209A}">
      <dgm:prSet phldrT="[Text]"/>
      <dgm:spPr/>
      <dgm:t>
        <a:bodyPr/>
        <a:lstStyle/>
        <a:p>
          <a:r>
            <a:rPr lang="en-GB" dirty="0"/>
            <a:t>Links</a:t>
          </a:r>
        </a:p>
      </dgm:t>
    </dgm:pt>
    <dgm:pt modelId="{4CF64177-0A65-42E0-974D-5543B22E3C2A}" type="parTrans" cxnId="{7BAB8B2B-C0DC-48F4-BDBB-7D4E85E369DA}">
      <dgm:prSet/>
      <dgm:spPr/>
      <dgm:t>
        <a:bodyPr/>
        <a:lstStyle/>
        <a:p>
          <a:endParaRPr lang="en-GB"/>
        </a:p>
      </dgm:t>
    </dgm:pt>
    <dgm:pt modelId="{FA905733-699A-43EF-9735-193346FA23A6}" type="sibTrans" cxnId="{7BAB8B2B-C0DC-48F4-BDBB-7D4E85E369DA}">
      <dgm:prSet/>
      <dgm:spPr/>
      <dgm:t>
        <a:bodyPr/>
        <a:lstStyle/>
        <a:p>
          <a:endParaRPr lang="en-GB"/>
        </a:p>
      </dgm:t>
    </dgm:pt>
    <dgm:pt modelId="{13601246-5D8D-4DCF-8BFB-6477EFDCAAD9}">
      <dgm:prSet phldrT="[Text]"/>
      <dgm:spPr/>
      <dgm:t>
        <a:bodyPr/>
        <a:lstStyle/>
        <a:p>
          <a:r>
            <a:rPr lang="en-GB" dirty="0"/>
            <a:t>Documents</a:t>
          </a:r>
        </a:p>
      </dgm:t>
    </dgm:pt>
    <dgm:pt modelId="{8F5FD4E8-D64A-4B50-8D9A-E028070D8C77}" type="parTrans" cxnId="{A70175C5-95E9-49DA-8146-E9982EA53235}">
      <dgm:prSet/>
      <dgm:spPr/>
      <dgm:t>
        <a:bodyPr/>
        <a:lstStyle/>
        <a:p>
          <a:endParaRPr lang="en-GB"/>
        </a:p>
      </dgm:t>
    </dgm:pt>
    <dgm:pt modelId="{D4E654E7-A682-4114-9D0D-02EB599957F2}" type="sibTrans" cxnId="{A70175C5-95E9-49DA-8146-E9982EA53235}">
      <dgm:prSet/>
      <dgm:spPr/>
      <dgm:t>
        <a:bodyPr/>
        <a:lstStyle/>
        <a:p>
          <a:endParaRPr lang="en-GB"/>
        </a:p>
      </dgm:t>
    </dgm:pt>
    <dgm:pt modelId="{E118B937-4139-4297-965F-43143C069E54}">
      <dgm:prSet phldrT="[Text]"/>
      <dgm:spPr/>
      <dgm:t>
        <a:bodyPr/>
        <a:lstStyle/>
        <a:p>
          <a:r>
            <a:rPr lang="en-GB" dirty="0"/>
            <a:t>Team</a:t>
          </a:r>
        </a:p>
      </dgm:t>
    </dgm:pt>
    <dgm:pt modelId="{E6DF4C8B-18C9-4471-8A67-9FD52724A5F7}" type="parTrans" cxnId="{882D2807-71B2-44F0-B0CA-498390018B33}">
      <dgm:prSet/>
      <dgm:spPr/>
      <dgm:t>
        <a:bodyPr/>
        <a:lstStyle/>
        <a:p>
          <a:endParaRPr lang="en-GB"/>
        </a:p>
      </dgm:t>
    </dgm:pt>
    <dgm:pt modelId="{30448566-0F7F-41F7-9B07-4516C15B3AD1}" type="sibTrans" cxnId="{882D2807-71B2-44F0-B0CA-498390018B33}">
      <dgm:prSet/>
      <dgm:spPr/>
      <dgm:t>
        <a:bodyPr/>
        <a:lstStyle/>
        <a:p>
          <a:endParaRPr lang="en-GB"/>
        </a:p>
      </dgm:t>
    </dgm:pt>
    <dgm:pt modelId="{6671C964-AFFD-45FD-9B8D-A6CCF62F6D34}">
      <dgm:prSet phldrT="[Text]"/>
      <dgm:spPr/>
      <dgm:t>
        <a:bodyPr/>
        <a:lstStyle/>
        <a:p>
          <a:r>
            <a:rPr lang="en-GB" dirty="0"/>
            <a:t>Architects</a:t>
          </a:r>
        </a:p>
      </dgm:t>
    </dgm:pt>
    <dgm:pt modelId="{883B81AE-6619-4F03-9DDF-E83A42CB5DAD}" type="parTrans" cxnId="{F503057A-D6BF-4D73-A112-3F44B7E5AAA0}">
      <dgm:prSet/>
      <dgm:spPr/>
      <dgm:t>
        <a:bodyPr/>
        <a:lstStyle/>
        <a:p>
          <a:endParaRPr lang="en-GB"/>
        </a:p>
      </dgm:t>
    </dgm:pt>
    <dgm:pt modelId="{C7725E98-9875-41D9-A009-03C786FD905B}" type="sibTrans" cxnId="{F503057A-D6BF-4D73-A112-3F44B7E5AAA0}">
      <dgm:prSet/>
      <dgm:spPr/>
      <dgm:t>
        <a:bodyPr/>
        <a:lstStyle/>
        <a:p>
          <a:endParaRPr lang="en-GB"/>
        </a:p>
      </dgm:t>
    </dgm:pt>
    <dgm:pt modelId="{4825AB07-4982-4171-90ED-7A756DCB737B}">
      <dgm:prSet phldrT="[Text]"/>
      <dgm:spPr/>
      <dgm:t>
        <a:bodyPr/>
        <a:lstStyle/>
        <a:p>
          <a:r>
            <a:rPr lang="en-GB" dirty="0"/>
            <a:t>Developers</a:t>
          </a:r>
        </a:p>
      </dgm:t>
    </dgm:pt>
    <dgm:pt modelId="{6A2C07EB-5FCD-4401-A7F2-248D4B719EDD}" type="parTrans" cxnId="{BED385A6-E6F5-4778-97BA-D5A218149B05}">
      <dgm:prSet/>
      <dgm:spPr/>
      <dgm:t>
        <a:bodyPr/>
        <a:lstStyle/>
        <a:p>
          <a:endParaRPr lang="en-GB"/>
        </a:p>
      </dgm:t>
    </dgm:pt>
    <dgm:pt modelId="{F1F69E57-2609-4627-8DE2-471060077D27}" type="sibTrans" cxnId="{BED385A6-E6F5-4778-97BA-D5A218149B05}">
      <dgm:prSet/>
      <dgm:spPr/>
      <dgm:t>
        <a:bodyPr/>
        <a:lstStyle/>
        <a:p>
          <a:endParaRPr lang="en-GB"/>
        </a:p>
      </dgm:t>
    </dgm:pt>
    <dgm:pt modelId="{C8368750-CCFE-4E20-9C1C-302B79CEA3D4}">
      <dgm:prSet phldrT="[Text]"/>
      <dgm:spPr/>
      <dgm:t>
        <a:bodyPr/>
        <a:lstStyle/>
        <a:p>
          <a:r>
            <a:rPr lang="en-GB" dirty="0"/>
            <a:t>Testers</a:t>
          </a:r>
        </a:p>
      </dgm:t>
    </dgm:pt>
    <dgm:pt modelId="{8ED913FD-5E83-420B-A83D-3EC9DB1404F3}" type="parTrans" cxnId="{4ED32A49-0D33-4376-8DEA-ED28BA9AF420}">
      <dgm:prSet/>
      <dgm:spPr/>
      <dgm:t>
        <a:bodyPr/>
        <a:lstStyle/>
        <a:p>
          <a:endParaRPr lang="en-GB"/>
        </a:p>
      </dgm:t>
    </dgm:pt>
    <dgm:pt modelId="{8ECC0B5B-E313-4230-96CB-3AE37B80BE2D}" type="sibTrans" cxnId="{4ED32A49-0D33-4376-8DEA-ED28BA9AF420}">
      <dgm:prSet/>
      <dgm:spPr/>
      <dgm:t>
        <a:bodyPr/>
        <a:lstStyle/>
        <a:p>
          <a:endParaRPr lang="en-GB"/>
        </a:p>
      </dgm:t>
    </dgm:pt>
    <dgm:pt modelId="{B33E9456-0490-49CB-A173-98CA26E0AC6E}">
      <dgm:prSet phldrT="[Text]"/>
      <dgm:spPr/>
      <dgm:t>
        <a:bodyPr/>
        <a:lstStyle/>
        <a:p>
          <a:r>
            <a:rPr lang="en-GB" dirty="0"/>
            <a:t>UX Designers</a:t>
          </a:r>
        </a:p>
      </dgm:t>
    </dgm:pt>
    <dgm:pt modelId="{C3A2ECCB-0215-49F7-8740-611CF65280EA}" type="parTrans" cxnId="{B3EAF4F7-DB82-45A5-B9C4-8EE1DE043743}">
      <dgm:prSet/>
      <dgm:spPr/>
      <dgm:t>
        <a:bodyPr/>
        <a:lstStyle/>
        <a:p>
          <a:endParaRPr lang="en-GB"/>
        </a:p>
      </dgm:t>
    </dgm:pt>
    <dgm:pt modelId="{E7FD45BF-FE76-4B92-A0BE-14E508C977C9}" type="sibTrans" cxnId="{B3EAF4F7-DB82-45A5-B9C4-8EE1DE043743}">
      <dgm:prSet/>
      <dgm:spPr/>
      <dgm:t>
        <a:bodyPr/>
        <a:lstStyle/>
        <a:p>
          <a:endParaRPr lang="en-GB"/>
        </a:p>
      </dgm:t>
    </dgm:pt>
    <dgm:pt modelId="{CF7FFC19-2318-4A8B-BCE7-77C86F417582}">
      <dgm:prSet phldrT="[Text]"/>
      <dgm:spPr/>
      <dgm:t>
        <a:bodyPr/>
        <a:lstStyle/>
        <a:p>
          <a:r>
            <a:rPr lang="en-GB" dirty="0"/>
            <a:t>Reference Architecture</a:t>
          </a:r>
        </a:p>
      </dgm:t>
    </dgm:pt>
    <dgm:pt modelId="{BB6183F0-1396-43BF-8300-2F79628BADA9}" type="parTrans" cxnId="{B7025E5F-D35A-4D6E-86D9-A5F092CC13FC}">
      <dgm:prSet/>
      <dgm:spPr/>
      <dgm:t>
        <a:bodyPr/>
        <a:lstStyle/>
        <a:p>
          <a:endParaRPr lang="en-GB"/>
        </a:p>
      </dgm:t>
    </dgm:pt>
    <dgm:pt modelId="{3F27E396-1194-49B7-BA78-8C72DFAF54EA}" type="sibTrans" cxnId="{B7025E5F-D35A-4D6E-86D9-A5F092CC13FC}">
      <dgm:prSet/>
      <dgm:spPr/>
      <dgm:t>
        <a:bodyPr/>
        <a:lstStyle/>
        <a:p>
          <a:endParaRPr lang="en-GB"/>
        </a:p>
      </dgm:t>
    </dgm:pt>
    <dgm:pt modelId="{5343B532-3182-44C2-B5A6-1E62CB588ACD}" type="pres">
      <dgm:prSet presAssocID="{FCCC2C4D-E1E8-4AC8-A2EF-66BCF7A934AB}" presName="theList" presStyleCnt="0">
        <dgm:presLayoutVars>
          <dgm:dir/>
          <dgm:animLvl val="lvl"/>
          <dgm:resizeHandles val="exact"/>
        </dgm:presLayoutVars>
      </dgm:prSet>
      <dgm:spPr/>
    </dgm:pt>
    <dgm:pt modelId="{5C4EAD9D-A17B-4F48-A8B5-11F0F0E775E2}" type="pres">
      <dgm:prSet presAssocID="{A7E03CC7-D36B-417A-9BD2-3BCE0DF19CBB}" presName="compNode" presStyleCnt="0"/>
      <dgm:spPr/>
    </dgm:pt>
    <dgm:pt modelId="{255490DD-3013-4B02-A432-D6174A10115A}" type="pres">
      <dgm:prSet presAssocID="{A7E03CC7-D36B-417A-9BD2-3BCE0DF19CBB}" presName="aNode" presStyleLbl="bgShp" presStyleIdx="0" presStyleCnt="5"/>
      <dgm:spPr/>
    </dgm:pt>
    <dgm:pt modelId="{46D85921-0819-44FD-ADFD-CA34A431E3A8}" type="pres">
      <dgm:prSet presAssocID="{A7E03CC7-D36B-417A-9BD2-3BCE0DF19CBB}" presName="textNode" presStyleLbl="bgShp" presStyleIdx="0" presStyleCnt="5"/>
      <dgm:spPr/>
    </dgm:pt>
    <dgm:pt modelId="{D3C02932-8EDE-4EC7-8F62-015F5EF4BB4C}" type="pres">
      <dgm:prSet presAssocID="{A7E03CC7-D36B-417A-9BD2-3BCE0DF19CBB}" presName="compChildNode" presStyleCnt="0"/>
      <dgm:spPr/>
    </dgm:pt>
    <dgm:pt modelId="{AA7B581F-AB6D-45B2-9A9C-AFD8E5B70166}" type="pres">
      <dgm:prSet presAssocID="{A7E03CC7-D36B-417A-9BD2-3BCE0DF19CBB}" presName="theInnerList" presStyleCnt="0"/>
      <dgm:spPr/>
    </dgm:pt>
    <dgm:pt modelId="{AF7E5E5D-86BF-4405-B456-4693493FD6C5}" type="pres">
      <dgm:prSet presAssocID="{04037917-0791-4A8F-AC99-8756EC883A72}" presName="childNode" presStyleLbl="node1" presStyleIdx="0" presStyleCnt="20">
        <dgm:presLayoutVars>
          <dgm:bulletEnabled val="1"/>
        </dgm:presLayoutVars>
      </dgm:prSet>
      <dgm:spPr/>
    </dgm:pt>
    <dgm:pt modelId="{E499F203-21EC-4AC0-865A-47B1A4235FEC}" type="pres">
      <dgm:prSet presAssocID="{04037917-0791-4A8F-AC99-8756EC883A72}" presName="aSpace2" presStyleCnt="0"/>
      <dgm:spPr/>
    </dgm:pt>
    <dgm:pt modelId="{1AACDC12-C56A-423B-B74E-F5C712CF9C74}" type="pres">
      <dgm:prSet presAssocID="{D410674F-FFD6-4624-BF31-23EADE7F50C1}" presName="childNode" presStyleLbl="node1" presStyleIdx="1" presStyleCnt="20">
        <dgm:presLayoutVars>
          <dgm:bulletEnabled val="1"/>
        </dgm:presLayoutVars>
      </dgm:prSet>
      <dgm:spPr/>
    </dgm:pt>
    <dgm:pt modelId="{4E081E34-6625-4314-9868-9443336BC300}" type="pres">
      <dgm:prSet presAssocID="{D410674F-FFD6-4624-BF31-23EADE7F50C1}" presName="aSpace2" presStyleCnt="0"/>
      <dgm:spPr/>
    </dgm:pt>
    <dgm:pt modelId="{DC3848AF-30CA-49C8-88D4-5540B6B868C0}" type="pres">
      <dgm:prSet presAssocID="{7E3704BC-6EE5-4868-B62A-FF44A665D643}" presName="childNode" presStyleLbl="node1" presStyleIdx="2" presStyleCnt="20">
        <dgm:presLayoutVars>
          <dgm:bulletEnabled val="1"/>
        </dgm:presLayoutVars>
      </dgm:prSet>
      <dgm:spPr/>
    </dgm:pt>
    <dgm:pt modelId="{4CEE52CE-BB0A-4F9D-BF84-D1B60612B427}" type="pres">
      <dgm:prSet presAssocID="{7E3704BC-6EE5-4868-B62A-FF44A665D643}" presName="aSpace2" presStyleCnt="0"/>
      <dgm:spPr/>
    </dgm:pt>
    <dgm:pt modelId="{EBE5CB50-14F4-4F42-8F85-B6DD26BDDA44}" type="pres">
      <dgm:prSet presAssocID="{8C4051B2-96CB-4AC8-B716-54DE549A05E7}" presName="childNode" presStyleLbl="node1" presStyleIdx="3" presStyleCnt="20">
        <dgm:presLayoutVars>
          <dgm:bulletEnabled val="1"/>
        </dgm:presLayoutVars>
      </dgm:prSet>
      <dgm:spPr/>
    </dgm:pt>
    <dgm:pt modelId="{D049A266-D507-43EF-9CF2-206E7526BCD4}" type="pres">
      <dgm:prSet presAssocID="{8C4051B2-96CB-4AC8-B716-54DE549A05E7}" presName="aSpace2" presStyleCnt="0"/>
      <dgm:spPr/>
    </dgm:pt>
    <dgm:pt modelId="{E7B01D43-A4E9-47A4-9D25-FECA4526CE8F}" type="pres">
      <dgm:prSet presAssocID="{CF7FFC19-2318-4A8B-BCE7-77C86F417582}" presName="childNode" presStyleLbl="node1" presStyleIdx="4" presStyleCnt="20">
        <dgm:presLayoutVars>
          <dgm:bulletEnabled val="1"/>
        </dgm:presLayoutVars>
      </dgm:prSet>
      <dgm:spPr/>
    </dgm:pt>
    <dgm:pt modelId="{4B43A488-64F6-4908-8513-D330C785078D}" type="pres">
      <dgm:prSet presAssocID="{A7E03CC7-D36B-417A-9BD2-3BCE0DF19CBB}" presName="aSpace" presStyleCnt="0"/>
      <dgm:spPr/>
    </dgm:pt>
    <dgm:pt modelId="{EF1C6E08-3945-4208-9632-E159D5B30EE1}" type="pres">
      <dgm:prSet presAssocID="{53715A25-B968-4A37-BC4B-20C548F0165D}" presName="compNode" presStyleCnt="0"/>
      <dgm:spPr/>
    </dgm:pt>
    <dgm:pt modelId="{81CC45D6-6B68-4238-A35D-F4B14DBBC9EA}" type="pres">
      <dgm:prSet presAssocID="{53715A25-B968-4A37-BC4B-20C548F0165D}" presName="aNode" presStyleLbl="bgShp" presStyleIdx="1" presStyleCnt="5"/>
      <dgm:spPr/>
    </dgm:pt>
    <dgm:pt modelId="{3246F3B1-0F17-48E5-877B-AAFB30C943B1}" type="pres">
      <dgm:prSet presAssocID="{53715A25-B968-4A37-BC4B-20C548F0165D}" presName="textNode" presStyleLbl="bgShp" presStyleIdx="1" presStyleCnt="5"/>
      <dgm:spPr/>
    </dgm:pt>
    <dgm:pt modelId="{389C3EED-4736-470D-81F0-1840838B50FA}" type="pres">
      <dgm:prSet presAssocID="{53715A25-B968-4A37-BC4B-20C548F0165D}" presName="compChildNode" presStyleCnt="0"/>
      <dgm:spPr/>
    </dgm:pt>
    <dgm:pt modelId="{0A456028-D933-4F1D-82B7-B00C4EAEAC12}" type="pres">
      <dgm:prSet presAssocID="{53715A25-B968-4A37-BC4B-20C548F0165D}" presName="theInnerList" presStyleCnt="0"/>
      <dgm:spPr/>
    </dgm:pt>
    <dgm:pt modelId="{16BB1D9F-3339-419E-ACE6-7C0BB1FC18AF}" type="pres">
      <dgm:prSet presAssocID="{EC1A1249-7732-4897-A942-CEACB3AE674C}" presName="childNode" presStyleLbl="node1" presStyleIdx="5" presStyleCnt="20">
        <dgm:presLayoutVars>
          <dgm:bulletEnabled val="1"/>
        </dgm:presLayoutVars>
      </dgm:prSet>
      <dgm:spPr/>
    </dgm:pt>
    <dgm:pt modelId="{0B895479-AB32-42E7-A312-34A208E3EDB7}" type="pres">
      <dgm:prSet presAssocID="{EC1A1249-7732-4897-A942-CEACB3AE674C}" presName="aSpace2" presStyleCnt="0"/>
      <dgm:spPr/>
    </dgm:pt>
    <dgm:pt modelId="{E716B674-1F5E-4D37-B6DF-265D782B6C7D}" type="pres">
      <dgm:prSet presAssocID="{FAAE23F7-9703-4797-A5F3-FCCD5C4FD2FC}" presName="childNode" presStyleLbl="node1" presStyleIdx="6" presStyleCnt="20">
        <dgm:presLayoutVars>
          <dgm:bulletEnabled val="1"/>
        </dgm:presLayoutVars>
      </dgm:prSet>
      <dgm:spPr/>
    </dgm:pt>
    <dgm:pt modelId="{CD4D0D25-C00A-4438-A461-C0EBB31BBDCD}" type="pres">
      <dgm:prSet presAssocID="{FAAE23F7-9703-4797-A5F3-FCCD5C4FD2FC}" presName="aSpace2" presStyleCnt="0"/>
      <dgm:spPr/>
    </dgm:pt>
    <dgm:pt modelId="{B1C47EB2-3563-4FBC-A9A6-CE499EC67C88}" type="pres">
      <dgm:prSet presAssocID="{24448DF0-D3A8-4F14-A696-3A275FCC917E}" presName="childNode" presStyleLbl="node1" presStyleIdx="7" presStyleCnt="20">
        <dgm:presLayoutVars>
          <dgm:bulletEnabled val="1"/>
        </dgm:presLayoutVars>
      </dgm:prSet>
      <dgm:spPr/>
    </dgm:pt>
    <dgm:pt modelId="{C1D608D4-2494-4371-A3A1-4905FA8B4110}" type="pres">
      <dgm:prSet presAssocID="{53715A25-B968-4A37-BC4B-20C548F0165D}" presName="aSpace" presStyleCnt="0"/>
      <dgm:spPr/>
    </dgm:pt>
    <dgm:pt modelId="{F1F19190-60BF-4DE8-A145-7CB5B5EADEF8}" type="pres">
      <dgm:prSet presAssocID="{12D11436-ABF0-4A64-A458-9B3EE2EC0C7D}" presName="compNode" presStyleCnt="0"/>
      <dgm:spPr/>
    </dgm:pt>
    <dgm:pt modelId="{381A75BC-17FF-4F7C-A722-FD2EFBC2BB08}" type="pres">
      <dgm:prSet presAssocID="{12D11436-ABF0-4A64-A458-9B3EE2EC0C7D}" presName="aNode" presStyleLbl="bgShp" presStyleIdx="2" presStyleCnt="5"/>
      <dgm:spPr/>
    </dgm:pt>
    <dgm:pt modelId="{965E1E89-6D19-45C8-9331-A74F1420A05A}" type="pres">
      <dgm:prSet presAssocID="{12D11436-ABF0-4A64-A458-9B3EE2EC0C7D}" presName="textNode" presStyleLbl="bgShp" presStyleIdx="2" presStyleCnt="5"/>
      <dgm:spPr/>
    </dgm:pt>
    <dgm:pt modelId="{87BBCB5A-C357-4E47-B8E9-F85F8F9E12C5}" type="pres">
      <dgm:prSet presAssocID="{12D11436-ABF0-4A64-A458-9B3EE2EC0C7D}" presName="compChildNode" presStyleCnt="0"/>
      <dgm:spPr/>
    </dgm:pt>
    <dgm:pt modelId="{F17AFDD7-8243-43EF-B184-39808C7EE2EC}" type="pres">
      <dgm:prSet presAssocID="{12D11436-ABF0-4A64-A458-9B3EE2EC0C7D}" presName="theInnerList" presStyleCnt="0"/>
      <dgm:spPr/>
    </dgm:pt>
    <dgm:pt modelId="{6BF4FDC1-3BEA-4D1D-BA5B-282ECD456AF3}" type="pres">
      <dgm:prSet presAssocID="{A86340EB-268F-4D30-BBB8-5EF567D663FC}" presName="childNode" presStyleLbl="node1" presStyleIdx="8" presStyleCnt="20">
        <dgm:presLayoutVars>
          <dgm:bulletEnabled val="1"/>
        </dgm:presLayoutVars>
      </dgm:prSet>
      <dgm:spPr/>
    </dgm:pt>
    <dgm:pt modelId="{1DE82BEC-C399-422D-8F91-152D3637E5EE}" type="pres">
      <dgm:prSet presAssocID="{A86340EB-268F-4D30-BBB8-5EF567D663FC}" presName="aSpace2" presStyleCnt="0"/>
      <dgm:spPr/>
    </dgm:pt>
    <dgm:pt modelId="{5FC8D562-9B19-4248-A195-F53892E75E29}" type="pres">
      <dgm:prSet presAssocID="{4A6E0806-CB1C-4DC4-8590-0343C6D92542}" presName="childNode" presStyleLbl="node1" presStyleIdx="9" presStyleCnt="20">
        <dgm:presLayoutVars>
          <dgm:bulletEnabled val="1"/>
        </dgm:presLayoutVars>
      </dgm:prSet>
      <dgm:spPr/>
    </dgm:pt>
    <dgm:pt modelId="{FA2987D8-DD98-40A1-835B-8D0793F26AF0}" type="pres">
      <dgm:prSet presAssocID="{4A6E0806-CB1C-4DC4-8590-0343C6D92542}" presName="aSpace2" presStyleCnt="0"/>
      <dgm:spPr/>
    </dgm:pt>
    <dgm:pt modelId="{D3B4C554-1C73-45F3-983F-A700DD542B99}" type="pres">
      <dgm:prSet presAssocID="{0DAF4C93-3990-4CFD-B765-377D7D297D5A}" presName="childNode" presStyleLbl="node1" presStyleIdx="10" presStyleCnt="20">
        <dgm:presLayoutVars>
          <dgm:bulletEnabled val="1"/>
        </dgm:presLayoutVars>
      </dgm:prSet>
      <dgm:spPr/>
    </dgm:pt>
    <dgm:pt modelId="{1FD1D99F-5762-4A85-8FF4-B4D2ED70A2FD}" type="pres">
      <dgm:prSet presAssocID="{0DAF4C93-3990-4CFD-B765-377D7D297D5A}" presName="aSpace2" presStyleCnt="0"/>
      <dgm:spPr/>
    </dgm:pt>
    <dgm:pt modelId="{C6B65C32-0B75-4C2F-A431-E93BF6D7511F}" type="pres">
      <dgm:prSet presAssocID="{A5F22531-BFF8-4F77-94FE-DFA0E23E0212}" presName="childNode" presStyleLbl="node1" presStyleIdx="11" presStyleCnt="20">
        <dgm:presLayoutVars>
          <dgm:bulletEnabled val="1"/>
        </dgm:presLayoutVars>
      </dgm:prSet>
      <dgm:spPr/>
    </dgm:pt>
    <dgm:pt modelId="{E4AB8162-B3C7-41B6-B2C0-04A45208B9AA}" type="pres">
      <dgm:prSet presAssocID="{12D11436-ABF0-4A64-A458-9B3EE2EC0C7D}" presName="aSpace" presStyleCnt="0"/>
      <dgm:spPr/>
    </dgm:pt>
    <dgm:pt modelId="{E06247A5-175C-46E2-8A90-22B146AFF312}" type="pres">
      <dgm:prSet presAssocID="{A127D217-6CF6-4F73-8CCC-A18749B9A5AF}" presName="compNode" presStyleCnt="0"/>
      <dgm:spPr/>
    </dgm:pt>
    <dgm:pt modelId="{CB8254D8-7A34-4FDA-9CDE-A5EB8AF197DC}" type="pres">
      <dgm:prSet presAssocID="{A127D217-6CF6-4F73-8CCC-A18749B9A5AF}" presName="aNode" presStyleLbl="bgShp" presStyleIdx="3" presStyleCnt="5"/>
      <dgm:spPr/>
    </dgm:pt>
    <dgm:pt modelId="{AE9D48EC-C028-452D-BE3C-B679A15E0323}" type="pres">
      <dgm:prSet presAssocID="{A127D217-6CF6-4F73-8CCC-A18749B9A5AF}" presName="textNode" presStyleLbl="bgShp" presStyleIdx="3" presStyleCnt="5"/>
      <dgm:spPr/>
    </dgm:pt>
    <dgm:pt modelId="{E7D77E22-9FB7-4A54-B3DE-F5B9B2A3E13D}" type="pres">
      <dgm:prSet presAssocID="{A127D217-6CF6-4F73-8CCC-A18749B9A5AF}" presName="compChildNode" presStyleCnt="0"/>
      <dgm:spPr/>
    </dgm:pt>
    <dgm:pt modelId="{36B33374-FA9D-479C-B854-4C8DBAC997D0}" type="pres">
      <dgm:prSet presAssocID="{A127D217-6CF6-4F73-8CCC-A18749B9A5AF}" presName="theInnerList" presStyleCnt="0"/>
      <dgm:spPr/>
    </dgm:pt>
    <dgm:pt modelId="{7DA8915D-FDF2-44D8-B4FE-C9983BE8B3C9}" type="pres">
      <dgm:prSet presAssocID="{D0C62D08-187B-435E-B354-A44F69A10FBA}" presName="childNode" presStyleLbl="node1" presStyleIdx="12" presStyleCnt="20">
        <dgm:presLayoutVars>
          <dgm:bulletEnabled val="1"/>
        </dgm:presLayoutVars>
      </dgm:prSet>
      <dgm:spPr/>
    </dgm:pt>
    <dgm:pt modelId="{D2D2E172-7A8E-40D8-B2A8-B5CE02C7F828}" type="pres">
      <dgm:prSet presAssocID="{D0C62D08-187B-435E-B354-A44F69A10FBA}" presName="aSpace2" presStyleCnt="0"/>
      <dgm:spPr/>
    </dgm:pt>
    <dgm:pt modelId="{630A24BA-E812-4A5F-8ADD-C640B87F058C}" type="pres">
      <dgm:prSet presAssocID="{D38255CF-51AA-4DD5-B145-A282DCE82C36}" presName="childNode" presStyleLbl="node1" presStyleIdx="13" presStyleCnt="20">
        <dgm:presLayoutVars>
          <dgm:bulletEnabled val="1"/>
        </dgm:presLayoutVars>
      </dgm:prSet>
      <dgm:spPr/>
    </dgm:pt>
    <dgm:pt modelId="{EF432F3A-9085-4932-9C8F-EC0E01C8488C}" type="pres">
      <dgm:prSet presAssocID="{D38255CF-51AA-4DD5-B145-A282DCE82C36}" presName="aSpace2" presStyleCnt="0"/>
      <dgm:spPr/>
    </dgm:pt>
    <dgm:pt modelId="{D44053EA-0126-41E1-8C70-BB7594EC8F3F}" type="pres">
      <dgm:prSet presAssocID="{89BB8375-550F-4653-B960-FC509A94209A}" presName="childNode" presStyleLbl="node1" presStyleIdx="14" presStyleCnt="20">
        <dgm:presLayoutVars>
          <dgm:bulletEnabled val="1"/>
        </dgm:presLayoutVars>
      </dgm:prSet>
      <dgm:spPr/>
    </dgm:pt>
    <dgm:pt modelId="{75468C63-1488-4AF4-BC07-1A172F86035E}" type="pres">
      <dgm:prSet presAssocID="{89BB8375-550F-4653-B960-FC509A94209A}" presName="aSpace2" presStyleCnt="0"/>
      <dgm:spPr/>
    </dgm:pt>
    <dgm:pt modelId="{C20AFE54-A81A-47DA-A9E5-A79A0FACC2E8}" type="pres">
      <dgm:prSet presAssocID="{13601246-5D8D-4DCF-8BFB-6477EFDCAAD9}" presName="childNode" presStyleLbl="node1" presStyleIdx="15" presStyleCnt="20">
        <dgm:presLayoutVars>
          <dgm:bulletEnabled val="1"/>
        </dgm:presLayoutVars>
      </dgm:prSet>
      <dgm:spPr/>
    </dgm:pt>
    <dgm:pt modelId="{3356DCD7-C015-4D4C-8D77-8375C1E31292}" type="pres">
      <dgm:prSet presAssocID="{A127D217-6CF6-4F73-8CCC-A18749B9A5AF}" presName="aSpace" presStyleCnt="0"/>
      <dgm:spPr/>
    </dgm:pt>
    <dgm:pt modelId="{E0BDF7B8-55E1-4130-BCBF-32231464AB07}" type="pres">
      <dgm:prSet presAssocID="{E118B937-4139-4297-965F-43143C069E54}" presName="compNode" presStyleCnt="0"/>
      <dgm:spPr/>
    </dgm:pt>
    <dgm:pt modelId="{B1202493-4BAD-4D36-94E2-9F5DC1C9307D}" type="pres">
      <dgm:prSet presAssocID="{E118B937-4139-4297-965F-43143C069E54}" presName="aNode" presStyleLbl="bgShp" presStyleIdx="4" presStyleCnt="5"/>
      <dgm:spPr/>
    </dgm:pt>
    <dgm:pt modelId="{29F42775-E859-45F6-836D-BFEE9755DC4B}" type="pres">
      <dgm:prSet presAssocID="{E118B937-4139-4297-965F-43143C069E54}" presName="textNode" presStyleLbl="bgShp" presStyleIdx="4" presStyleCnt="5"/>
      <dgm:spPr/>
    </dgm:pt>
    <dgm:pt modelId="{0A9F0F5A-19BD-4F71-9F35-99589EBEF9BA}" type="pres">
      <dgm:prSet presAssocID="{E118B937-4139-4297-965F-43143C069E54}" presName="compChildNode" presStyleCnt="0"/>
      <dgm:spPr/>
    </dgm:pt>
    <dgm:pt modelId="{2A73E874-B64F-426A-8A8E-E6BD1227FB19}" type="pres">
      <dgm:prSet presAssocID="{E118B937-4139-4297-965F-43143C069E54}" presName="theInnerList" presStyleCnt="0"/>
      <dgm:spPr/>
    </dgm:pt>
    <dgm:pt modelId="{0E740570-2C96-4CA0-B98F-C9A5849E0AA0}" type="pres">
      <dgm:prSet presAssocID="{6671C964-AFFD-45FD-9B8D-A6CCF62F6D34}" presName="childNode" presStyleLbl="node1" presStyleIdx="16" presStyleCnt="20">
        <dgm:presLayoutVars>
          <dgm:bulletEnabled val="1"/>
        </dgm:presLayoutVars>
      </dgm:prSet>
      <dgm:spPr/>
    </dgm:pt>
    <dgm:pt modelId="{FC54F40F-8A50-4339-8AA7-646F4B8414BF}" type="pres">
      <dgm:prSet presAssocID="{6671C964-AFFD-45FD-9B8D-A6CCF62F6D34}" presName="aSpace2" presStyleCnt="0"/>
      <dgm:spPr/>
    </dgm:pt>
    <dgm:pt modelId="{3EA0153E-E599-49A4-84BF-8EAA32792F59}" type="pres">
      <dgm:prSet presAssocID="{4825AB07-4982-4171-90ED-7A756DCB737B}" presName="childNode" presStyleLbl="node1" presStyleIdx="17" presStyleCnt="20">
        <dgm:presLayoutVars>
          <dgm:bulletEnabled val="1"/>
        </dgm:presLayoutVars>
      </dgm:prSet>
      <dgm:spPr/>
    </dgm:pt>
    <dgm:pt modelId="{5EBF7D8E-2954-45D1-B9D2-C4FF82F1524B}" type="pres">
      <dgm:prSet presAssocID="{4825AB07-4982-4171-90ED-7A756DCB737B}" presName="aSpace2" presStyleCnt="0"/>
      <dgm:spPr/>
    </dgm:pt>
    <dgm:pt modelId="{1125B0A5-A492-434E-BF33-CA6A1A6A4AA2}" type="pres">
      <dgm:prSet presAssocID="{C8368750-CCFE-4E20-9C1C-302B79CEA3D4}" presName="childNode" presStyleLbl="node1" presStyleIdx="18" presStyleCnt="20">
        <dgm:presLayoutVars>
          <dgm:bulletEnabled val="1"/>
        </dgm:presLayoutVars>
      </dgm:prSet>
      <dgm:spPr/>
    </dgm:pt>
    <dgm:pt modelId="{0F884D5E-03AA-40D4-B089-CA717AB34A30}" type="pres">
      <dgm:prSet presAssocID="{C8368750-CCFE-4E20-9C1C-302B79CEA3D4}" presName="aSpace2" presStyleCnt="0"/>
      <dgm:spPr/>
    </dgm:pt>
    <dgm:pt modelId="{4BA42254-E0BA-4FB4-AAE7-0A001CF9C64D}" type="pres">
      <dgm:prSet presAssocID="{B33E9456-0490-49CB-A173-98CA26E0AC6E}" presName="childNode" presStyleLbl="node1" presStyleIdx="19" presStyleCnt="20">
        <dgm:presLayoutVars>
          <dgm:bulletEnabled val="1"/>
        </dgm:presLayoutVars>
      </dgm:prSet>
      <dgm:spPr/>
    </dgm:pt>
  </dgm:ptLst>
  <dgm:cxnLst>
    <dgm:cxn modelId="{632CE906-F4C7-46A5-8DD0-93F082362EB4}" type="presOf" srcId="{12D11436-ABF0-4A64-A458-9B3EE2EC0C7D}" destId="{381A75BC-17FF-4F7C-A722-FD2EFBC2BB08}" srcOrd="0" destOrd="0" presId="urn:microsoft.com/office/officeart/2005/8/layout/lProcess2"/>
    <dgm:cxn modelId="{882D2807-71B2-44F0-B0CA-498390018B33}" srcId="{FCCC2C4D-E1E8-4AC8-A2EF-66BCF7A934AB}" destId="{E118B937-4139-4297-965F-43143C069E54}" srcOrd="4" destOrd="0" parTransId="{E6DF4C8B-18C9-4471-8A67-9FD52724A5F7}" sibTransId="{30448566-0F7F-41F7-9B07-4516C15B3AD1}"/>
    <dgm:cxn modelId="{F9F4E307-6221-4FAA-9DA8-5054E3ADE6AE}" srcId="{A7E03CC7-D36B-417A-9BD2-3BCE0DF19CBB}" destId="{D410674F-FFD6-4624-BF31-23EADE7F50C1}" srcOrd="1" destOrd="0" parTransId="{612F9DBF-A908-45B7-B206-7BA96092EC94}" sibTransId="{3CB6F166-D8E1-4ECA-B88F-AC90FA67B7DC}"/>
    <dgm:cxn modelId="{C510BB08-6258-4F21-832E-01BB0E0C50F4}" type="presOf" srcId="{A7E03CC7-D36B-417A-9BD2-3BCE0DF19CBB}" destId="{255490DD-3013-4B02-A432-D6174A10115A}" srcOrd="0" destOrd="0" presId="urn:microsoft.com/office/officeart/2005/8/layout/lProcess2"/>
    <dgm:cxn modelId="{1292210D-CA8C-4928-BD52-1237448005C9}" type="presOf" srcId="{53715A25-B968-4A37-BC4B-20C548F0165D}" destId="{81CC45D6-6B68-4238-A35D-F4B14DBBC9EA}" srcOrd="0" destOrd="0" presId="urn:microsoft.com/office/officeart/2005/8/layout/lProcess2"/>
    <dgm:cxn modelId="{C5329E17-C6F4-499D-8EC7-37CC6027C23A}" type="presOf" srcId="{E118B937-4139-4297-965F-43143C069E54}" destId="{B1202493-4BAD-4D36-94E2-9F5DC1C9307D}" srcOrd="0" destOrd="0" presId="urn:microsoft.com/office/officeart/2005/8/layout/lProcess2"/>
    <dgm:cxn modelId="{4E01CA19-B474-4AEC-8F97-B5333F17CED0}" srcId="{12D11436-ABF0-4A64-A458-9B3EE2EC0C7D}" destId="{A86340EB-268F-4D30-BBB8-5EF567D663FC}" srcOrd="0" destOrd="0" parTransId="{107F2D8A-4A7E-4124-AEA0-2C64A7C15DEB}" sibTransId="{B36591D9-8B22-489B-B470-BB8A382D5D26}"/>
    <dgm:cxn modelId="{6DE9531C-A0F4-4B34-BD64-A15A2CC809AB}" type="presOf" srcId="{6671C964-AFFD-45FD-9B8D-A6CCF62F6D34}" destId="{0E740570-2C96-4CA0-B98F-C9A5849E0AA0}" srcOrd="0" destOrd="0" presId="urn:microsoft.com/office/officeart/2005/8/layout/lProcess2"/>
    <dgm:cxn modelId="{1E3A8024-32EE-4104-ACD3-43E746686378}" type="presOf" srcId="{12D11436-ABF0-4A64-A458-9B3EE2EC0C7D}" destId="{965E1E89-6D19-45C8-9331-A74F1420A05A}" srcOrd="1" destOrd="0" presId="urn:microsoft.com/office/officeart/2005/8/layout/lProcess2"/>
    <dgm:cxn modelId="{6F72CF26-51BC-4BE7-93E3-25BAF013E1DC}" srcId="{12D11436-ABF0-4A64-A458-9B3EE2EC0C7D}" destId="{A5F22531-BFF8-4F77-94FE-DFA0E23E0212}" srcOrd="3" destOrd="0" parTransId="{A48535C9-CAFC-48C2-A5D9-6A2560BC6090}" sibTransId="{8ADDC1FA-1583-4FDF-A3B7-7F19040E1CA9}"/>
    <dgm:cxn modelId="{7BAB8B2B-C0DC-48F4-BDBB-7D4E85E369DA}" srcId="{A127D217-6CF6-4F73-8CCC-A18749B9A5AF}" destId="{89BB8375-550F-4653-B960-FC509A94209A}" srcOrd="2" destOrd="0" parTransId="{4CF64177-0A65-42E0-974D-5543B22E3C2A}" sibTransId="{FA905733-699A-43EF-9735-193346FA23A6}"/>
    <dgm:cxn modelId="{B7C5982B-E6A3-436B-BB41-2F1AA5F3CFDA}" type="presOf" srcId="{CF7FFC19-2318-4A8B-BCE7-77C86F417582}" destId="{E7B01D43-A4E9-47A4-9D25-FECA4526CE8F}" srcOrd="0" destOrd="0" presId="urn:microsoft.com/office/officeart/2005/8/layout/lProcess2"/>
    <dgm:cxn modelId="{0EA8675E-A4BE-4BB4-9779-1A0080B6D9B7}" srcId="{A7E03CC7-D36B-417A-9BD2-3BCE0DF19CBB}" destId="{7E3704BC-6EE5-4868-B62A-FF44A665D643}" srcOrd="2" destOrd="0" parTransId="{57A7CFE6-E403-4BEF-9740-7C2275A06DE5}" sibTransId="{3480DCC4-4E36-4509-9CCE-1794099E6974}"/>
    <dgm:cxn modelId="{B7025E5F-D35A-4D6E-86D9-A5F092CC13FC}" srcId="{A7E03CC7-D36B-417A-9BD2-3BCE0DF19CBB}" destId="{CF7FFC19-2318-4A8B-BCE7-77C86F417582}" srcOrd="4" destOrd="0" parTransId="{BB6183F0-1396-43BF-8300-2F79628BADA9}" sibTransId="{3F27E396-1194-49B7-BA78-8C72DFAF54EA}"/>
    <dgm:cxn modelId="{67C89661-20DA-40B3-9719-FE16409B4FED}" type="presOf" srcId="{A86340EB-268F-4D30-BBB8-5EF567D663FC}" destId="{6BF4FDC1-3BEA-4D1D-BA5B-282ECD456AF3}" srcOrd="0" destOrd="0" presId="urn:microsoft.com/office/officeart/2005/8/layout/lProcess2"/>
    <dgm:cxn modelId="{4A910642-FF5B-4D30-8784-FEB09BB51A54}" type="presOf" srcId="{FCCC2C4D-E1E8-4AC8-A2EF-66BCF7A934AB}" destId="{5343B532-3182-44C2-B5A6-1E62CB588ACD}" srcOrd="0" destOrd="0" presId="urn:microsoft.com/office/officeart/2005/8/layout/lProcess2"/>
    <dgm:cxn modelId="{0D360C44-4110-4F11-A1B9-94D0B5914BEF}" srcId="{12D11436-ABF0-4A64-A458-9B3EE2EC0C7D}" destId="{4A6E0806-CB1C-4DC4-8590-0343C6D92542}" srcOrd="1" destOrd="0" parTransId="{DB03159A-5DA8-4F54-B1D1-152354397F18}" sibTransId="{59AC31B4-FCE9-484C-9793-B3694069AD6B}"/>
    <dgm:cxn modelId="{D45F7A46-48CD-466A-9E96-47CFD177A320}" type="presOf" srcId="{B33E9456-0490-49CB-A173-98CA26E0AC6E}" destId="{4BA42254-E0BA-4FB4-AAE7-0A001CF9C64D}" srcOrd="0" destOrd="0" presId="urn:microsoft.com/office/officeart/2005/8/layout/lProcess2"/>
    <dgm:cxn modelId="{4ED32A49-0D33-4376-8DEA-ED28BA9AF420}" srcId="{E118B937-4139-4297-965F-43143C069E54}" destId="{C8368750-CCFE-4E20-9C1C-302B79CEA3D4}" srcOrd="2" destOrd="0" parTransId="{8ED913FD-5E83-420B-A83D-3EC9DB1404F3}" sibTransId="{8ECC0B5B-E313-4230-96CB-3AE37B80BE2D}"/>
    <dgm:cxn modelId="{C7652D4A-93CB-4E0C-9BFE-C5F3028BF8D6}" type="presOf" srcId="{4A6E0806-CB1C-4DC4-8590-0343C6D92542}" destId="{5FC8D562-9B19-4248-A195-F53892E75E29}" srcOrd="0" destOrd="0" presId="urn:microsoft.com/office/officeart/2005/8/layout/lProcess2"/>
    <dgm:cxn modelId="{C4E3B86C-4C4D-44CA-A8A0-F15FC06D50E3}" srcId="{FCCC2C4D-E1E8-4AC8-A2EF-66BCF7A934AB}" destId="{12D11436-ABF0-4A64-A458-9B3EE2EC0C7D}" srcOrd="2" destOrd="0" parTransId="{FF5224EA-6D09-46B3-8986-29742B81A1E1}" sibTransId="{F60C85E8-057A-4F49-9807-DBFA4D6305B7}"/>
    <dgm:cxn modelId="{19D9BA70-C467-4E91-8350-92FF99A2D38B}" srcId="{A127D217-6CF6-4F73-8CCC-A18749B9A5AF}" destId="{D38255CF-51AA-4DD5-B145-A282DCE82C36}" srcOrd="1" destOrd="0" parTransId="{0CAB2887-7B73-4C9E-ADE3-48DF37A6E6CB}" sibTransId="{975B30B4-C64B-4A4A-8057-2C2B44B35AD8}"/>
    <dgm:cxn modelId="{7ABBAA74-9FA0-4553-BF8F-95DD34EFAD7D}" type="presOf" srcId="{8C4051B2-96CB-4AC8-B716-54DE549A05E7}" destId="{EBE5CB50-14F4-4F42-8F85-B6DD26BDDA44}" srcOrd="0" destOrd="0" presId="urn:microsoft.com/office/officeart/2005/8/layout/lProcess2"/>
    <dgm:cxn modelId="{B8908155-58A2-41F2-8877-8C74A21F2385}" type="presOf" srcId="{EC1A1249-7732-4897-A942-CEACB3AE674C}" destId="{16BB1D9F-3339-419E-ACE6-7C0BB1FC18AF}" srcOrd="0" destOrd="0" presId="urn:microsoft.com/office/officeart/2005/8/layout/lProcess2"/>
    <dgm:cxn modelId="{90510279-4304-44C4-894B-38B28C257BD3}" srcId="{FCCC2C4D-E1E8-4AC8-A2EF-66BCF7A934AB}" destId="{A7E03CC7-D36B-417A-9BD2-3BCE0DF19CBB}" srcOrd="0" destOrd="0" parTransId="{8432E9A8-A9F6-41EC-B8B3-4E46A5DEFE41}" sibTransId="{E44D1160-E293-4225-95C7-6F380762C041}"/>
    <dgm:cxn modelId="{F503057A-D6BF-4D73-A112-3F44B7E5AAA0}" srcId="{E118B937-4139-4297-965F-43143C069E54}" destId="{6671C964-AFFD-45FD-9B8D-A6CCF62F6D34}" srcOrd="0" destOrd="0" parTransId="{883B81AE-6619-4F03-9DDF-E83A42CB5DAD}" sibTransId="{C7725E98-9875-41D9-A009-03C786FD905B}"/>
    <dgm:cxn modelId="{8EBC617C-5B5D-41A4-846A-FBA6174840CA}" srcId="{A7E03CC7-D36B-417A-9BD2-3BCE0DF19CBB}" destId="{04037917-0791-4A8F-AC99-8756EC883A72}" srcOrd="0" destOrd="0" parTransId="{B8092CAE-C0F8-43F0-8DDC-EB7A5C08B865}" sibTransId="{59D28D39-DDCD-443C-B9F9-EBF9477755CA}"/>
    <dgm:cxn modelId="{157A768A-FF3B-4378-8870-1C533CE67EAE}" srcId="{53715A25-B968-4A37-BC4B-20C548F0165D}" destId="{FAAE23F7-9703-4797-A5F3-FCCD5C4FD2FC}" srcOrd="1" destOrd="0" parTransId="{4DC91105-429E-4806-9A94-98C5DC7F5FED}" sibTransId="{B2593764-1C31-4084-BFAC-0D6DF44B5F99}"/>
    <dgm:cxn modelId="{570A368F-F688-496A-BEAC-A97B7757B131}" type="presOf" srcId="{C8368750-CCFE-4E20-9C1C-302B79CEA3D4}" destId="{1125B0A5-A492-434E-BF33-CA6A1A6A4AA2}" srcOrd="0" destOrd="0" presId="urn:microsoft.com/office/officeart/2005/8/layout/lProcess2"/>
    <dgm:cxn modelId="{52AE9B8F-E2F1-4BC5-A1D4-09B5F786BF52}" srcId="{53715A25-B968-4A37-BC4B-20C548F0165D}" destId="{24448DF0-D3A8-4F14-A696-3A275FCC917E}" srcOrd="2" destOrd="0" parTransId="{813BC089-5FC9-45A2-86C7-16A2F433E29F}" sibTransId="{875583D9-61FB-4B08-BA4F-44A7E70DCF81}"/>
    <dgm:cxn modelId="{971A4295-A4D7-481A-8F5E-E4745634E74C}" type="presOf" srcId="{A127D217-6CF6-4F73-8CCC-A18749B9A5AF}" destId="{CB8254D8-7A34-4FDA-9CDE-A5EB8AF197DC}" srcOrd="0" destOrd="0" presId="urn:microsoft.com/office/officeart/2005/8/layout/lProcess2"/>
    <dgm:cxn modelId="{77610598-6AFC-4F74-B6E5-F922F1D96F58}" type="presOf" srcId="{E118B937-4139-4297-965F-43143C069E54}" destId="{29F42775-E859-45F6-836D-BFEE9755DC4B}" srcOrd="1" destOrd="0" presId="urn:microsoft.com/office/officeart/2005/8/layout/lProcess2"/>
    <dgm:cxn modelId="{8F3D1A9C-F7FF-45AD-9C3F-CCB7354A16B4}" type="presOf" srcId="{0DAF4C93-3990-4CFD-B765-377D7D297D5A}" destId="{D3B4C554-1C73-45F3-983F-A700DD542B99}" srcOrd="0" destOrd="0" presId="urn:microsoft.com/office/officeart/2005/8/layout/lProcess2"/>
    <dgm:cxn modelId="{BED385A6-E6F5-4778-97BA-D5A218149B05}" srcId="{E118B937-4139-4297-965F-43143C069E54}" destId="{4825AB07-4982-4171-90ED-7A756DCB737B}" srcOrd="1" destOrd="0" parTransId="{6A2C07EB-5FCD-4401-A7F2-248D4B719EDD}" sibTransId="{F1F69E57-2609-4627-8DE2-471060077D27}"/>
    <dgm:cxn modelId="{1B023AA8-A970-4ACE-A2EB-8989F1FC9C68}" type="presOf" srcId="{24448DF0-D3A8-4F14-A696-3A275FCC917E}" destId="{B1C47EB2-3563-4FBC-A9A6-CE499EC67C88}" srcOrd="0" destOrd="0" presId="urn:microsoft.com/office/officeart/2005/8/layout/lProcess2"/>
    <dgm:cxn modelId="{60F5FEAA-A3A8-4779-A277-0824D5E2BCB7}" type="presOf" srcId="{04037917-0791-4A8F-AC99-8756EC883A72}" destId="{AF7E5E5D-86BF-4405-B456-4693493FD6C5}" srcOrd="0" destOrd="0" presId="urn:microsoft.com/office/officeart/2005/8/layout/lProcess2"/>
    <dgm:cxn modelId="{513542B5-3B1C-4FAB-8D70-D3FB2D61FB34}" type="presOf" srcId="{7E3704BC-6EE5-4868-B62A-FF44A665D643}" destId="{DC3848AF-30CA-49C8-88D4-5540B6B868C0}" srcOrd="0" destOrd="0" presId="urn:microsoft.com/office/officeart/2005/8/layout/lProcess2"/>
    <dgm:cxn modelId="{4417AEB6-4E87-4085-A21B-B50A5962CB6D}" type="presOf" srcId="{13601246-5D8D-4DCF-8BFB-6477EFDCAAD9}" destId="{C20AFE54-A81A-47DA-A9E5-A79A0FACC2E8}" srcOrd="0" destOrd="0" presId="urn:microsoft.com/office/officeart/2005/8/layout/lProcess2"/>
    <dgm:cxn modelId="{BC71BEB8-9E40-45CD-852A-13E2B306B0DC}" type="presOf" srcId="{4825AB07-4982-4171-90ED-7A756DCB737B}" destId="{3EA0153E-E599-49A4-84BF-8EAA32792F59}" srcOrd="0" destOrd="0" presId="urn:microsoft.com/office/officeart/2005/8/layout/lProcess2"/>
    <dgm:cxn modelId="{6D53EDBD-1DD4-4895-87D7-47FEA5657BD3}" srcId="{A7E03CC7-D36B-417A-9BD2-3BCE0DF19CBB}" destId="{8C4051B2-96CB-4AC8-B716-54DE549A05E7}" srcOrd="3" destOrd="0" parTransId="{704A5D74-A42B-44C5-941B-C88D189C6330}" sibTransId="{7EA1FECF-4108-4B4A-B390-6FBBD9821527}"/>
    <dgm:cxn modelId="{10540AC5-FB0A-464C-BC3B-13BADE149BC2}" type="presOf" srcId="{D38255CF-51AA-4DD5-B145-A282DCE82C36}" destId="{630A24BA-E812-4A5F-8ADD-C640B87F058C}" srcOrd="0" destOrd="0" presId="urn:microsoft.com/office/officeart/2005/8/layout/lProcess2"/>
    <dgm:cxn modelId="{A70175C5-95E9-49DA-8146-E9982EA53235}" srcId="{A127D217-6CF6-4F73-8CCC-A18749B9A5AF}" destId="{13601246-5D8D-4DCF-8BFB-6477EFDCAAD9}" srcOrd="3" destOrd="0" parTransId="{8F5FD4E8-D64A-4B50-8D9A-E028070D8C77}" sibTransId="{D4E654E7-A682-4114-9D0D-02EB599957F2}"/>
    <dgm:cxn modelId="{28A95CC6-3B99-4C74-90D6-DFC684F4E75D}" type="presOf" srcId="{A127D217-6CF6-4F73-8CCC-A18749B9A5AF}" destId="{AE9D48EC-C028-452D-BE3C-B679A15E0323}" srcOrd="1" destOrd="0" presId="urn:microsoft.com/office/officeart/2005/8/layout/lProcess2"/>
    <dgm:cxn modelId="{4C2B97C6-F30A-41B3-953B-0DF4A5DE608F}" srcId="{FCCC2C4D-E1E8-4AC8-A2EF-66BCF7A934AB}" destId="{A127D217-6CF6-4F73-8CCC-A18749B9A5AF}" srcOrd="3" destOrd="0" parTransId="{23ABC65D-575F-48FC-9192-79978B2A3B29}" sibTransId="{F5801E29-B374-4632-9C88-B6A82A1E2106}"/>
    <dgm:cxn modelId="{8EF38CC7-042E-431F-B060-C66733729796}" type="presOf" srcId="{D0C62D08-187B-435E-B354-A44F69A10FBA}" destId="{7DA8915D-FDF2-44D8-B4FE-C9983BE8B3C9}" srcOrd="0" destOrd="0" presId="urn:microsoft.com/office/officeart/2005/8/layout/lProcess2"/>
    <dgm:cxn modelId="{CFD1E4CE-91C9-4385-8906-C2906CCE68AD}" type="presOf" srcId="{53715A25-B968-4A37-BC4B-20C548F0165D}" destId="{3246F3B1-0F17-48E5-877B-AAFB30C943B1}" srcOrd="1" destOrd="0" presId="urn:microsoft.com/office/officeart/2005/8/layout/lProcess2"/>
    <dgm:cxn modelId="{76C6EFD6-E4B0-4A3F-82D9-D3E21D841475}" srcId="{53715A25-B968-4A37-BC4B-20C548F0165D}" destId="{EC1A1249-7732-4897-A942-CEACB3AE674C}" srcOrd="0" destOrd="0" parTransId="{5F61825B-97A2-46D1-866E-5B673C4BCC77}" sibTransId="{DDEECA78-FF66-499F-ACC4-99B8B77A87A3}"/>
    <dgm:cxn modelId="{C64FE5D8-2F87-4346-B532-055121BF0151}" srcId="{12D11436-ABF0-4A64-A458-9B3EE2EC0C7D}" destId="{0DAF4C93-3990-4CFD-B765-377D7D297D5A}" srcOrd="2" destOrd="0" parTransId="{E34CA839-63FB-44F5-8E19-1105705EB662}" sibTransId="{A1B0CE76-22B6-46AC-9247-F95409678BE9}"/>
    <dgm:cxn modelId="{7AE0BFE0-09FC-4C05-9E73-58DCD8D872C4}" type="presOf" srcId="{FAAE23F7-9703-4797-A5F3-FCCD5C4FD2FC}" destId="{E716B674-1F5E-4D37-B6DF-265D782B6C7D}" srcOrd="0" destOrd="0" presId="urn:microsoft.com/office/officeart/2005/8/layout/lProcess2"/>
    <dgm:cxn modelId="{C26B6BE1-5FB2-48F2-B1E0-302696B58BCA}" type="presOf" srcId="{A5F22531-BFF8-4F77-94FE-DFA0E23E0212}" destId="{C6B65C32-0B75-4C2F-A431-E93BF6D7511F}" srcOrd="0" destOrd="0" presId="urn:microsoft.com/office/officeart/2005/8/layout/lProcess2"/>
    <dgm:cxn modelId="{950025E8-6089-4433-B2EA-3270C322F1D4}" type="presOf" srcId="{89BB8375-550F-4653-B960-FC509A94209A}" destId="{D44053EA-0126-41E1-8C70-BB7594EC8F3F}" srcOrd="0" destOrd="0" presId="urn:microsoft.com/office/officeart/2005/8/layout/lProcess2"/>
    <dgm:cxn modelId="{49C763EC-ADCA-4179-935C-CCAE6B74D9BE}" srcId="{FCCC2C4D-E1E8-4AC8-A2EF-66BCF7A934AB}" destId="{53715A25-B968-4A37-BC4B-20C548F0165D}" srcOrd="1" destOrd="0" parTransId="{F7FBC787-6BE7-41A8-B285-D866C46D5558}" sibTransId="{26ED9439-3A71-4861-9C84-CCE2F3E45045}"/>
    <dgm:cxn modelId="{B3EAF4F7-DB82-45A5-B9C4-8EE1DE043743}" srcId="{E118B937-4139-4297-965F-43143C069E54}" destId="{B33E9456-0490-49CB-A173-98CA26E0AC6E}" srcOrd="3" destOrd="0" parTransId="{C3A2ECCB-0215-49F7-8740-611CF65280EA}" sibTransId="{E7FD45BF-FE76-4B92-A0BE-14E508C977C9}"/>
    <dgm:cxn modelId="{BB8630F9-FE88-41EE-8C49-8FA2E4D5149E}" srcId="{A127D217-6CF6-4F73-8CCC-A18749B9A5AF}" destId="{D0C62D08-187B-435E-B354-A44F69A10FBA}" srcOrd="0" destOrd="0" parTransId="{E57FE9D9-067B-408E-8FF1-D4478CD1F414}" sibTransId="{C0479B64-4140-4B1D-A5F6-A6431650A115}"/>
    <dgm:cxn modelId="{055C9DF9-B880-4EB6-9B76-9314D44C3CCB}" type="presOf" srcId="{D410674F-FFD6-4624-BF31-23EADE7F50C1}" destId="{1AACDC12-C56A-423B-B74E-F5C712CF9C74}" srcOrd="0" destOrd="0" presId="urn:microsoft.com/office/officeart/2005/8/layout/lProcess2"/>
    <dgm:cxn modelId="{8962B3FB-D6D0-4ADA-ABE4-1813906E0619}" type="presOf" srcId="{A7E03CC7-D36B-417A-9BD2-3BCE0DF19CBB}" destId="{46D85921-0819-44FD-ADFD-CA34A431E3A8}" srcOrd="1" destOrd="0" presId="urn:microsoft.com/office/officeart/2005/8/layout/lProcess2"/>
    <dgm:cxn modelId="{A1E31B52-D82A-423A-B82D-7BE64E35447C}" type="presParOf" srcId="{5343B532-3182-44C2-B5A6-1E62CB588ACD}" destId="{5C4EAD9D-A17B-4F48-A8B5-11F0F0E775E2}" srcOrd="0" destOrd="0" presId="urn:microsoft.com/office/officeart/2005/8/layout/lProcess2"/>
    <dgm:cxn modelId="{E9E5BEBC-A7EF-43D2-A28E-F0B02DE410DB}" type="presParOf" srcId="{5C4EAD9D-A17B-4F48-A8B5-11F0F0E775E2}" destId="{255490DD-3013-4B02-A432-D6174A10115A}" srcOrd="0" destOrd="0" presId="urn:microsoft.com/office/officeart/2005/8/layout/lProcess2"/>
    <dgm:cxn modelId="{DF141E11-5955-40A2-A797-BFEBF7471758}" type="presParOf" srcId="{5C4EAD9D-A17B-4F48-A8B5-11F0F0E775E2}" destId="{46D85921-0819-44FD-ADFD-CA34A431E3A8}" srcOrd="1" destOrd="0" presId="urn:microsoft.com/office/officeart/2005/8/layout/lProcess2"/>
    <dgm:cxn modelId="{145F659E-7EC3-4EE0-9E0F-AFE83DA97319}" type="presParOf" srcId="{5C4EAD9D-A17B-4F48-A8B5-11F0F0E775E2}" destId="{D3C02932-8EDE-4EC7-8F62-015F5EF4BB4C}" srcOrd="2" destOrd="0" presId="urn:microsoft.com/office/officeart/2005/8/layout/lProcess2"/>
    <dgm:cxn modelId="{0A6C7DC4-F342-4426-BA3B-C84093F3B0B8}" type="presParOf" srcId="{D3C02932-8EDE-4EC7-8F62-015F5EF4BB4C}" destId="{AA7B581F-AB6D-45B2-9A9C-AFD8E5B70166}" srcOrd="0" destOrd="0" presId="urn:microsoft.com/office/officeart/2005/8/layout/lProcess2"/>
    <dgm:cxn modelId="{DA4E0241-BED8-4E73-9F2C-BBBD5C88C28A}" type="presParOf" srcId="{AA7B581F-AB6D-45B2-9A9C-AFD8E5B70166}" destId="{AF7E5E5D-86BF-4405-B456-4693493FD6C5}" srcOrd="0" destOrd="0" presId="urn:microsoft.com/office/officeart/2005/8/layout/lProcess2"/>
    <dgm:cxn modelId="{9B49B3DA-9402-446B-A17B-03DE11BC8AEE}" type="presParOf" srcId="{AA7B581F-AB6D-45B2-9A9C-AFD8E5B70166}" destId="{E499F203-21EC-4AC0-865A-47B1A4235FEC}" srcOrd="1" destOrd="0" presId="urn:microsoft.com/office/officeart/2005/8/layout/lProcess2"/>
    <dgm:cxn modelId="{400A79F5-832D-45F5-ACD2-2ADF5DC62E6E}" type="presParOf" srcId="{AA7B581F-AB6D-45B2-9A9C-AFD8E5B70166}" destId="{1AACDC12-C56A-423B-B74E-F5C712CF9C74}" srcOrd="2" destOrd="0" presId="urn:microsoft.com/office/officeart/2005/8/layout/lProcess2"/>
    <dgm:cxn modelId="{0037EDEC-4AFD-4843-86E5-45B787A6AD67}" type="presParOf" srcId="{AA7B581F-AB6D-45B2-9A9C-AFD8E5B70166}" destId="{4E081E34-6625-4314-9868-9443336BC300}" srcOrd="3" destOrd="0" presId="urn:microsoft.com/office/officeart/2005/8/layout/lProcess2"/>
    <dgm:cxn modelId="{C729C39A-EDFE-48BC-8C2E-17EE4DFD6A8C}" type="presParOf" srcId="{AA7B581F-AB6D-45B2-9A9C-AFD8E5B70166}" destId="{DC3848AF-30CA-49C8-88D4-5540B6B868C0}" srcOrd="4" destOrd="0" presId="urn:microsoft.com/office/officeart/2005/8/layout/lProcess2"/>
    <dgm:cxn modelId="{66EA8E7D-BAEB-40F9-B9C1-B7D0EDCF813A}" type="presParOf" srcId="{AA7B581F-AB6D-45B2-9A9C-AFD8E5B70166}" destId="{4CEE52CE-BB0A-4F9D-BF84-D1B60612B427}" srcOrd="5" destOrd="0" presId="urn:microsoft.com/office/officeart/2005/8/layout/lProcess2"/>
    <dgm:cxn modelId="{94F9CC88-FD7B-43AE-9B77-6B43B3E06215}" type="presParOf" srcId="{AA7B581F-AB6D-45B2-9A9C-AFD8E5B70166}" destId="{EBE5CB50-14F4-4F42-8F85-B6DD26BDDA44}" srcOrd="6" destOrd="0" presId="urn:microsoft.com/office/officeart/2005/8/layout/lProcess2"/>
    <dgm:cxn modelId="{379C97B7-C642-43B7-9B2B-8827225B955A}" type="presParOf" srcId="{AA7B581F-AB6D-45B2-9A9C-AFD8E5B70166}" destId="{D049A266-D507-43EF-9CF2-206E7526BCD4}" srcOrd="7" destOrd="0" presId="urn:microsoft.com/office/officeart/2005/8/layout/lProcess2"/>
    <dgm:cxn modelId="{DC8EEC09-5DC3-4226-88CC-7129F6551468}" type="presParOf" srcId="{AA7B581F-AB6D-45B2-9A9C-AFD8E5B70166}" destId="{E7B01D43-A4E9-47A4-9D25-FECA4526CE8F}" srcOrd="8" destOrd="0" presId="urn:microsoft.com/office/officeart/2005/8/layout/lProcess2"/>
    <dgm:cxn modelId="{53EC1F14-AA6C-4EA6-B6A8-37389A2ED38C}" type="presParOf" srcId="{5343B532-3182-44C2-B5A6-1E62CB588ACD}" destId="{4B43A488-64F6-4908-8513-D330C785078D}" srcOrd="1" destOrd="0" presId="urn:microsoft.com/office/officeart/2005/8/layout/lProcess2"/>
    <dgm:cxn modelId="{BE67A5E5-9AFE-47D3-B49C-45EC7BF6A3DB}" type="presParOf" srcId="{5343B532-3182-44C2-B5A6-1E62CB588ACD}" destId="{EF1C6E08-3945-4208-9632-E159D5B30EE1}" srcOrd="2" destOrd="0" presId="urn:microsoft.com/office/officeart/2005/8/layout/lProcess2"/>
    <dgm:cxn modelId="{8FFA5267-5774-4261-9ED3-887F152C5B92}" type="presParOf" srcId="{EF1C6E08-3945-4208-9632-E159D5B30EE1}" destId="{81CC45D6-6B68-4238-A35D-F4B14DBBC9EA}" srcOrd="0" destOrd="0" presId="urn:microsoft.com/office/officeart/2005/8/layout/lProcess2"/>
    <dgm:cxn modelId="{8DCB6265-76F7-4848-83EA-A96796C1FBA8}" type="presParOf" srcId="{EF1C6E08-3945-4208-9632-E159D5B30EE1}" destId="{3246F3B1-0F17-48E5-877B-AAFB30C943B1}" srcOrd="1" destOrd="0" presId="urn:microsoft.com/office/officeart/2005/8/layout/lProcess2"/>
    <dgm:cxn modelId="{BBF9E4A0-48EF-4BC6-9ABD-527A04B8D62B}" type="presParOf" srcId="{EF1C6E08-3945-4208-9632-E159D5B30EE1}" destId="{389C3EED-4736-470D-81F0-1840838B50FA}" srcOrd="2" destOrd="0" presId="urn:microsoft.com/office/officeart/2005/8/layout/lProcess2"/>
    <dgm:cxn modelId="{2E930153-4421-431F-882C-E877EE2918D1}" type="presParOf" srcId="{389C3EED-4736-470D-81F0-1840838B50FA}" destId="{0A456028-D933-4F1D-82B7-B00C4EAEAC12}" srcOrd="0" destOrd="0" presId="urn:microsoft.com/office/officeart/2005/8/layout/lProcess2"/>
    <dgm:cxn modelId="{605B82B5-88F4-4F7D-906D-7C79DDD2AB16}" type="presParOf" srcId="{0A456028-D933-4F1D-82B7-B00C4EAEAC12}" destId="{16BB1D9F-3339-419E-ACE6-7C0BB1FC18AF}" srcOrd="0" destOrd="0" presId="urn:microsoft.com/office/officeart/2005/8/layout/lProcess2"/>
    <dgm:cxn modelId="{7F4B5E36-8279-4284-8A4A-D3F1F77618BC}" type="presParOf" srcId="{0A456028-D933-4F1D-82B7-B00C4EAEAC12}" destId="{0B895479-AB32-42E7-A312-34A208E3EDB7}" srcOrd="1" destOrd="0" presId="urn:microsoft.com/office/officeart/2005/8/layout/lProcess2"/>
    <dgm:cxn modelId="{2E7477CF-E19C-472B-80B9-E3F5A28A68F5}" type="presParOf" srcId="{0A456028-D933-4F1D-82B7-B00C4EAEAC12}" destId="{E716B674-1F5E-4D37-B6DF-265D782B6C7D}" srcOrd="2" destOrd="0" presId="urn:microsoft.com/office/officeart/2005/8/layout/lProcess2"/>
    <dgm:cxn modelId="{31C712A2-CB18-4EB3-BEA3-3905C42AFD11}" type="presParOf" srcId="{0A456028-D933-4F1D-82B7-B00C4EAEAC12}" destId="{CD4D0D25-C00A-4438-A461-C0EBB31BBDCD}" srcOrd="3" destOrd="0" presId="urn:microsoft.com/office/officeart/2005/8/layout/lProcess2"/>
    <dgm:cxn modelId="{F42917EA-0BED-471C-B05A-D7F8B7970F95}" type="presParOf" srcId="{0A456028-D933-4F1D-82B7-B00C4EAEAC12}" destId="{B1C47EB2-3563-4FBC-A9A6-CE499EC67C88}" srcOrd="4" destOrd="0" presId="urn:microsoft.com/office/officeart/2005/8/layout/lProcess2"/>
    <dgm:cxn modelId="{DC6E5F98-9D9B-4CB8-8E8E-EA64AC6E8094}" type="presParOf" srcId="{5343B532-3182-44C2-B5A6-1E62CB588ACD}" destId="{C1D608D4-2494-4371-A3A1-4905FA8B4110}" srcOrd="3" destOrd="0" presId="urn:microsoft.com/office/officeart/2005/8/layout/lProcess2"/>
    <dgm:cxn modelId="{1E29695B-BF26-458E-92A9-C21539B8B0D3}" type="presParOf" srcId="{5343B532-3182-44C2-B5A6-1E62CB588ACD}" destId="{F1F19190-60BF-4DE8-A145-7CB5B5EADEF8}" srcOrd="4" destOrd="0" presId="urn:microsoft.com/office/officeart/2005/8/layout/lProcess2"/>
    <dgm:cxn modelId="{5A1B5813-B6B6-401F-9B40-85A6C0B45E6C}" type="presParOf" srcId="{F1F19190-60BF-4DE8-A145-7CB5B5EADEF8}" destId="{381A75BC-17FF-4F7C-A722-FD2EFBC2BB08}" srcOrd="0" destOrd="0" presId="urn:microsoft.com/office/officeart/2005/8/layout/lProcess2"/>
    <dgm:cxn modelId="{B3D173A3-0C60-4345-8856-E55D8516F330}" type="presParOf" srcId="{F1F19190-60BF-4DE8-A145-7CB5B5EADEF8}" destId="{965E1E89-6D19-45C8-9331-A74F1420A05A}" srcOrd="1" destOrd="0" presId="urn:microsoft.com/office/officeart/2005/8/layout/lProcess2"/>
    <dgm:cxn modelId="{BDF9CA88-116A-41EE-B205-3B06B89D5ECB}" type="presParOf" srcId="{F1F19190-60BF-4DE8-A145-7CB5B5EADEF8}" destId="{87BBCB5A-C357-4E47-B8E9-F85F8F9E12C5}" srcOrd="2" destOrd="0" presId="urn:microsoft.com/office/officeart/2005/8/layout/lProcess2"/>
    <dgm:cxn modelId="{7D70232B-0566-4B5A-B0E5-443A2F303D8C}" type="presParOf" srcId="{87BBCB5A-C357-4E47-B8E9-F85F8F9E12C5}" destId="{F17AFDD7-8243-43EF-B184-39808C7EE2EC}" srcOrd="0" destOrd="0" presId="urn:microsoft.com/office/officeart/2005/8/layout/lProcess2"/>
    <dgm:cxn modelId="{4FDFDCBE-66DB-4311-B0CC-969589C02EB2}" type="presParOf" srcId="{F17AFDD7-8243-43EF-B184-39808C7EE2EC}" destId="{6BF4FDC1-3BEA-4D1D-BA5B-282ECD456AF3}" srcOrd="0" destOrd="0" presId="urn:microsoft.com/office/officeart/2005/8/layout/lProcess2"/>
    <dgm:cxn modelId="{4EE382D0-0CFC-4E22-BBA9-DB8853191940}" type="presParOf" srcId="{F17AFDD7-8243-43EF-B184-39808C7EE2EC}" destId="{1DE82BEC-C399-422D-8F91-152D3637E5EE}" srcOrd="1" destOrd="0" presId="urn:microsoft.com/office/officeart/2005/8/layout/lProcess2"/>
    <dgm:cxn modelId="{21DF3E3A-8E70-4CDF-9478-FC82F3F95BB8}" type="presParOf" srcId="{F17AFDD7-8243-43EF-B184-39808C7EE2EC}" destId="{5FC8D562-9B19-4248-A195-F53892E75E29}" srcOrd="2" destOrd="0" presId="urn:microsoft.com/office/officeart/2005/8/layout/lProcess2"/>
    <dgm:cxn modelId="{B802E02A-09EB-40D9-8B46-29F75DED7561}" type="presParOf" srcId="{F17AFDD7-8243-43EF-B184-39808C7EE2EC}" destId="{FA2987D8-DD98-40A1-835B-8D0793F26AF0}" srcOrd="3" destOrd="0" presId="urn:microsoft.com/office/officeart/2005/8/layout/lProcess2"/>
    <dgm:cxn modelId="{BA57FB6A-1FB3-4A97-A7BC-A208F932ED24}" type="presParOf" srcId="{F17AFDD7-8243-43EF-B184-39808C7EE2EC}" destId="{D3B4C554-1C73-45F3-983F-A700DD542B99}" srcOrd="4" destOrd="0" presId="urn:microsoft.com/office/officeart/2005/8/layout/lProcess2"/>
    <dgm:cxn modelId="{65982939-5CE5-4DB1-AED5-8F00B2DB1781}" type="presParOf" srcId="{F17AFDD7-8243-43EF-B184-39808C7EE2EC}" destId="{1FD1D99F-5762-4A85-8FF4-B4D2ED70A2FD}" srcOrd="5" destOrd="0" presId="urn:microsoft.com/office/officeart/2005/8/layout/lProcess2"/>
    <dgm:cxn modelId="{13CF05AE-13A6-4298-BC3D-0DBCAECE5741}" type="presParOf" srcId="{F17AFDD7-8243-43EF-B184-39808C7EE2EC}" destId="{C6B65C32-0B75-4C2F-A431-E93BF6D7511F}" srcOrd="6" destOrd="0" presId="urn:microsoft.com/office/officeart/2005/8/layout/lProcess2"/>
    <dgm:cxn modelId="{4051A076-5C54-47C7-A26D-6504DD43B6AB}" type="presParOf" srcId="{5343B532-3182-44C2-B5A6-1E62CB588ACD}" destId="{E4AB8162-B3C7-41B6-B2C0-04A45208B9AA}" srcOrd="5" destOrd="0" presId="urn:microsoft.com/office/officeart/2005/8/layout/lProcess2"/>
    <dgm:cxn modelId="{5570AC99-3B47-458C-AD15-ACA4F24B97BA}" type="presParOf" srcId="{5343B532-3182-44C2-B5A6-1E62CB588ACD}" destId="{E06247A5-175C-46E2-8A90-22B146AFF312}" srcOrd="6" destOrd="0" presId="urn:microsoft.com/office/officeart/2005/8/layout/lProcess2"/>
    <dgm:cxn modelId="{309215E2-C894-45AF-93DE-EA2CFD1DF654}" type="presParOf" srcId="{E06247A5-175C-46E2-8A90-22B146AFF312}" destId="{CB8254D8-7A34-4FDA-9CDE-A5EB8AF197DC}" srcOrd="0" destOrd="0" presId="urn:microsoft.com/office/officeart/2005/8/layout/lProcess2"/>
    <dgm:cxn modelId="{B3177668-ED52-488C-AA1E-6EDD5D83DFD4}" type="presParOf" srcId="{E06247A5-175C-46E2-8A90-22B146AFF312}" destId="{AE9D48EC-C028-452D-BE3C-B679A15E0323}" srcOrd="1" destOrd="0" presId="urn:microsoft.com/office/officeart/2005/8/layout/lProcess2"/>
    <dgm:cxn modelId="{CFCD6361-6ED3-48C1-A8D4-4D9FA68E0BE2}" type="presParOf" srcId="{E06247A5-175C-46E2-8A90-22B146AFF312}" destId="{E7D77E22-9FB7-4A54-B3DE-F5B9B2A3E13D}" srcOrd="2" destOrd="0" presId="urn:microsoft.com/office/officeart/2005/8/layout/lProcess2"/>
    <dgm:cxn modelId="{D3B02A43-6F1C-4621-AC68-7D5830ABA7E7}" type="presParOf" srcId="{E7D77E22-9FB7-4A54-B3DE-F5B9B2A3E13D}" destId="{36B33374-FA9D-479C-B854-4C8DBAC997D0}" srcOrd="0" destOrd="0" presId="urn:microsoft.com/office/officeart/2005/8/layout/lProcess2"/>
    <dgm:cxn modelId="{9ABAC278-2970-481A-AF80-EA7F713FBDC3}" type="presParOf" srcId="{36B33374-FA9D-479C-B854-4C8DBAC997D0}" destId="{7DA8915D-FDF2-44D8-B4FE-C9983BE8B3C9}" srcOrd="0" destOrd="0" presId="urn:microsoft.com/office/officeart/2005/8/layout/lProcess2"/>
    <dgm:cxn modelId="{D6791F0B-5297-42A1-8624-8E9F070A9D55}" type="presParOf" srcId="{36B33374-FA9D-479C-B854-4C8DBAC997D0}" destId="{D2D2E172-7A8E-40D8-B2A8-B5CE02C7F828}" srcOrd="1" destOrd="0" presId="urn:microsoft.com/office/officeart/2005/8/layout/lProcess2"/>
    <dgm:cxn modelId="{0D771657-1339-4B31-91E3-9E71B807D344}" type="presParOf" srcId="{36B33374-FA9D-479C-B854-4C8DBAC997D0}" destId="{630A24BA-E812-4A5F-8ADD-C640B87F058C}" srcOrd="2" destOrd="0" presId="urn:microsoft.com/office/officeart/2005/8/layout/lProcess2"/>
    <dgm:cxn modelId="{2DEF0948-28CB-41CA-BB9D-79C7FD0C8CB7}" type="presParOf" srcId="{36B33374-FA9D-479C-B854-4C8DBAC997D0}" destId="{EF432F3A-9085-4932-9C8F-EC0E01C8488C}" srcOrd="3" destOrd="0" presId="urn:microsoft.com/office/officeart/2005/8/layout/lProcess2"/>
    <dgm:cxn modelId="{8519A00B-B2A1-4D5D-9294-EBFAA80566DD}" type="presParOf" srcId="{36B33374-FA9D-479C-B854-4C8DBAC997D0}" destId="{D44053EA-0126-41E1-8C70-BB7594EC8F3F}" srcOrd="4" destOrd="0" presId="urn:microsoft.com/office/officeart/2005/8/layout/lProcess2"/>
    <dgm:cxn modelId="{30554D9C-2BAF-4D1F-81FB-30EED111DEF8}" type="presParOf" srcId="{36B33374-FA9D-479C-B854-4C8DBAC997D0}" destId="{75468C63-1488-4AF4-BC07-1A172F86035E}" srcOrd="5" destOrd="0" presId="urn:microsoft.com/office/officeart/2005/8/layout/lProcess2"/>
    <dgm:cxn modelId="{E8CFF394-AC25-4893-806D-B78A104E24D6}" type="presParOf" srcId="{36B33374-FA9D-479C-B854-4C8DBAC997D0}" destId="{C20AFE54-A81A-47DA-A9E5-A79A0FACC2E8}" srcOrd="6" destOrd="0" presId="urn:microsoft.com/office/officeart/2005/8/layout/lProcess2"/>
    <dgm:cxn modelId="{13ABDB93-5923-4EEF-AB05-B57D00977AF5}" type="presParOf" srcId="{5343B532-3182-44C2-B5A6-1E62CB588ACD}" destId="{3356DCD7-C015-4D4C-8D77-8375C1E31292}" srcOrd="7" destOrd="0" presId="urn:microsoft.com/office/officeart/2005/8/layout/lProcess2"/>
    <dgm:cxn modelId="{D1356759-D79C-4D06-A692-27CC5497897F}" type="presParOf" srcId="{5343B532-3182-44C2-B5A6-1E62CB588ACD}" destId="{E0BDF7B8-55E1-4130-BCBF-32231464AB07}" srcOrd="8" destOrd="0" presId="urn:microsoft.com/office/officeart/2005/8/layout/lProcess2"/>
    <dgm:cxn modelId="{C7CCD2FF-0FEA-47DA-A3E6-964071DBF56A}" type="presParOf" srcId="{E0BDF7B8-55E1-4130-BCBF-32231464AB07}" destId="{B1202493-4BAD-4D36-94E2-9F5DC1C9307D}" srcOrd="0" destOrd="0" presId="urn:microsoft.com/office/officeart/2005/8/layout/lProcess2"/>
    <dgm:cxn modelId="{41366CED-BD99-4A1A-A6BC-05408CB8DF62}" type="presParOf" srcId="{E0BDF7B8-55E1-4130-BCBF-32231464AB07}" destId="{29F42775-E859-45F6-836D-BFEE9755DC4B}" srcOrd="1" destOrd="0" presId="urn:microsoft.com/office/officeart/2005/8/layout/lProcess2"/>
    <dgm:cxn modelId="{40F1BE0A-8D6C-47CE-ABAB-B2B30C9828E3}" type="presParOf" srcId="{E0BDF7B8-55E1-4130-BCBF-32231464AB07}" destId="{0A9F0F5A-19BD-4F71-9F35-99589EBEF9BA}" srcOrd="2" destOrd="0" presId="urn:microsoft.com/office/officeart/2005/8/layout/lProcess2"/>
    <dgm:cxn modelId="{7C5F6892-2365-4785-AA3D-611D6BA46989}" type="presParOf" srcId="{0A9F0F5A-19BD-4F71-9F35-99589EBEF9BA}" destId="{2A73E874-B64F-426A-8A8E-E6BD1227FB19}" srcOrd="0" destOrd="0" presId="urn:microsoft.com/office/officeart/2005/8/layout/lProcess2"/>
    <dgm:cxn modelId="{CB9EBEBA-0500-4881-95AF-72DBC13EFCEE}" type="presParOf" srcId="{2A73E874-B64F-426A-8A8E-E6BD1227FB19}" destId="{0E740570-2C96-4CA0-B98F-C9A5849E0AA0}" srcOrd="0" destOrd="0" presId="urn:microsoft.com/office/officeart/2005/8/layout/lProcess2"/>
    <dgm:cxn modelId="{75B09C3A-DC0D-46D4-89F7-B272D532C71F}" type="presParOf" srcId="{2A73E874-B64F-426A-8A8E-E6BD1227FB19}" destId="{FC54F40F-8A50-4339-8AA7-646F4B8414BF}" srcOrd="1" destOrd="0" presId="urn:microsoft.com/office/officeart/2005/8/layout/lProcess2"/>
    <dgm:cxn modelId="{23D6B211-024A-4017-BC39-DDE78D740CDA}" type="presParOf" srcId="{2A73E874-B64F-426A-8A8E-E6BD1227FB19}" destId="{3EA0153E-E599-49A4-84BF-8EAA32792F59}" srcOrd="2" destOrd="0" presId="urn:microsoft.com/office/officeart/2005/8/layout/lProcess2"/>
    <dgm:cxn modelId="{CD6FAC0C-9CB1-4C7A-8651-1EA5E3C7FC83}" type="presParOf" srcId="{2A73E874-B64F-426A-8A8E-E6BD1227FB19}" destId="{5EBF7D8E-2954-45D1-B9D2-C4FF82F1524B}" srcOrd="3" destOrd="0" presId="urn:microsoft.com/office/officeart/2005/8/layout/lProcess2"/>
    <dgm:cxn modelId="{09DDDEC1-975F-49CD-98E7-C2C2774D28DD}" type="presParOf" srcId="{2A73E874-B64F-426A-8A8E-E6BD1227FB19}" destId="{1125B0A5-A492-434E-BF33-CA6A1A6A4AA2}" srcOrd="4" destOrd="0" presId="urn:microsoft.com/office/officeart/2005/8/layout/lProcess2"/>
    <dgm:cxn modelId="{D3783FAC-3451-4923-A842-0A97ED608D1B}" type="presParOf" srcId="{2A73E874-B64F-426A-8A8E-E6BD1227FB19}" destId="{0F884D5E-03AA-40D4-B089-CA717AB34A30}" srcOrd="5" destOrd="0" presId="urn:microsoft.com/office/officeart/2005/8/layout/lProcess2"/>
    <dgm:cxn modelId="{DABD741F-B63E-4B4E-951A-129282E223D8}" type="presParOf" srcId="{2A73E874-B64F-426A-8A8E-E6BD1227FB19}" destId="{4BA42254-E0BA-4FB4-AAE7-0A001CF9C64D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5490DD-3013-4B02-A432-D6174A10115A}">
      <dsp:nvSpPr>
        <dsp:cNvPr id="0" name=""/>
        <dsp:cNvSpPr/>
      </dsp:nvSpPr>
      <dsp:spPr>
        <a:xfrm>
          <a:off x="7121" y="0"/>
          <a:ext cx="2498973" cy="512127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 dirty="0"/>
            <a:t>Solution Type</a:t>
          </a:r>
        </a:p>
      </dsp:txBody>
      <dsp:txXfrm>
        <a:off x="7121" y="0"/>
        <a:ext cx="2498973" cy="1536382"/>
      </dsp:txXfrm>
    </dsp:sp>
    <dsp:sp modelId="{AF7E5E5D-86BF-4405-B456-4693493FD6C5}">
      <dsp:nvSpPr>
        <dsp:cNvPr id="0" name=""/>
        <dsp:cNvSpPr/>
      </dsp:nvSpPr>
      <dsp:spPr>
        <a:xfrm>
          <a:off x="257018" y="1537351"/>
          <a:ext cx="1999178" cy="5924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Concept</a:t>
          </a:r>
        </a:p>
      </dsp:txBody>
      <dsp:txXfrm>
        <a:off x="274371" y="1554704"/>
        <a:ext cx="1964472" cy="557753"/>
      </dsp:txXfrm>
    </dsp:sp>
    <dsp:sp modelId="{1AACDC12-C56A-423B-B74E-F5C712CF9C74}">
      <dsp:nvSpPr>
        <dsp:cNvPr id="0" name=""/>
        <dsp:cNvSpPr/>
      </dsp:nvSpPr>
      <dsp:spPr>
        <a:xfrm>
          <a:off x="257018" y="2220959"/>
          <a:ext cx="1999178" cy="5924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Prototype</a:t>
          </a:r>
        </a:p>
      </dsp:txBody>
      <dsp:txXfrm>
        <a:off x="274371" y="2238312"/>
        <a:ext cx="1964472" cy="557753"/>
      </dsp:txXfrm>
    </dsp:sp>
    <dsp:sp modelId="{DC3848AF-30CA-49C8-88D4-5540B6B868C0}">
      <dsp:nvSpPr>
        <dsp:cNvPr id="0" name=""/>
        <dsp:cNvSpPr/>
      </dsp:nvSpPr>
      <dsp:spPr>
        <a:xfrm>
          <a:off x="257018" y="2904566"/>
          <a:ext cx="1999178" cy="5924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Pilot</a:t>
          </a:r>
        </a:p>
      </dsp:txBody>
      <dsp:txXfrm>
        <a:off x="274371" y="2921919"/>
        <a:ext cx="1964472" cy="557753"/>
      </dsp:txXfrm>
    </dsp:sp>
    <dsp:sp modelId="{EBE5CB50-14F4-4F42-8F85-B6DD26BDDA44}">
      <dsp:nvSpPr>
        <dsp:cNvPr id="0" name=""/>
        <dsp:cNvSpPr/>
      </dsp:nvSpPr>
      <dsp:spPr>
        <a:xfrm>
          <a:off x="257018" y="3588174"/>
          <a:ext cx="1999178" cy="5924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Scale</a:t>
          </a:r>
        </a:p>
      </dsp:txBody>
      <dsp:txXfrm>
        <a:off x="274371" y="3605527"/>
        <a:ext cx="1964472" cy="557753"/>
      </dsp:txXfrm>
    </dsp:sp>
    <dsp:sp modelId="{E7B01D43-A4E9-47A4-9D25-FECA4526CE8F}">
      <dsp:nvSpPr>
        <dsp:cNvPr id="0" name=""/>
        <dsp:cNvSpPr/>
      </dsp:nvSpPr>
      <dsp:spPr>
        <a:xfrm>
          <a:off x="257018" y="4271782"/>
          <a:ext cx="1999178" cy="5924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Reference Architecture</a:t>
          </a:r>
        </a:p>
      </dsp:txBody>
      <dsp:txXfrm>
        <a:off x="274371" y="4289135"/>
        <a:ext cx="1964472" cy="557753"/>
      </dsp:txXfrm>
    </dsp:sp>
    <dsp:sp modelId="{81CC45D6-6B68-4238-A35D-F4B14DBBC9EA}">
      <dsp:nvSpPr>
        <dsp:cNvPr id="0" name=""/>
        <dsp:cNvSpPr/>
      </dsp:nvSpPr>
      <dsp:spPr>
        <a:xfrm>
          <a:off x="2693517" y="0"/>
          <a:ext cx="2498973" cy="512127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 dirty="0"/>
            <a:t>Business Motivations</a:t>
          </a:r>
        </a:p>
      </dsp:txBody>
      <dsp:txXfrm>
        <a:off x="2693517" y="0"/>
        <a:ext cx="2498973" cy="1536382"/>
      </dsp:txXfrm>
    </dsp:sp>
    <dsp:sp modelId="{16BB1D9F-3339-419E-ACE6-7C0BB1FC18AF}">
      <dsp:nvSpPr>
        <dsp:cNvPr id="0" name=""/>
        <dsp:cNvSpPr/>
      </dsp:nvSpPr>
      <dsp:spPr>
        <a:xfrm>
          <a:off x="2943414" y="1536820"/>
          <a:ext cx="1999178" cy="100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Business Trends</a:t>
          </a:r>
        </a:p>
      </dsp:txBody>
      <dsp:txXfrm>
        <a:off x="2972882" y="1566288"/>
        <a:ext cx="1940242" cy="947189"/>
      </dsp:txXfrm>
    </dsp:sp>
    <dsp:sp modelId="{E716B674-1F5E-4D37-B6DF-265D782B6C7D}">
      <dsp:nvSpPr>
        <dsp:cNvPr id="0" name=""/>
        <dsp:cNvSpPr/>
      </dsp:nvSpPr>
      <dsp:spPr>
        <a:xfrm>
          <a:off x="2943414" y="2697734"/>
          <a:ext cx="1999178" cy="100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Technology Trends</a:t>
          </a:r>
        </a:p>
      </dsp:txBody>
      <dsp:txXfrm>
        <a:off x="2972882" y="2727202"/>
        <a:ext cx="1940242" cy="947189"/>
      </dsp:txXfrm>
    </dsp:sp>
    <dsp:sp modelId="{B1C47EB2-3563-4FBC-A9A6-CE499EC67C88}">
      <dsp:nvSpPr>
        <dsp:cNvPr id="0" name=""/>
        <dsp:cNvSpPr/>
      </dsp:nvSpPr>
      <dsp:spPr>
        <a:xfrm>
          <a:off x="2943414" y="3858648"/>
          <a:ext cx="1999178" cy="100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Client Goals</a:t>
          </a:r>
        </a:p>
      </dsp:txBody>
      <dsp:txXfrm>
        <a:off x="2972882" y="3888116"/>
        <a:ext cx="1940242" cy="947189"/>
      </dsp:txXfrm>
    </dsp:sp>
    <dsp:sp modelId="{381A75BC-17FF-4F7C-A722-FD2EFBC2BB08}">
      <dsp:nvSpPr>
        <dsp:cNvPr id="0" name=""/>
        <dsp:cNvSpPr/>
      </dsp:nvSpPr>
      <dsp:spPr>
        <a:xfrm>
          <a:off x="5379913" y="0"/>
          <a:ext cx="2498973" cy="512127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 dirty="0"/>
            <a:t>Features</a:t>
          </a:r>
        </a:p>
      </dsp:txBody>
      <dsp:txXfrm>
        <a:off x="5379913" y="0"/>
        <a:ext cx="2498973" cy="1536382"/>
      </dsp:txXfrm>
    </dsp:sp>
    <dsp:sp modelId="{6BF4FDC1-3BEA-4D1D-BA5B-282ECD456AF3}">
      <dsp:nvSpPr>
        <dsp:cNvPr id="0" name=""/>
        <dsp:cNvSpPr/>
      </dsp:nvSpPr>
      <dsp:spPr>
        <a:xfrm>
          <a:off x="5629810" y="1536507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DXC Offerings</a:t>
          </a:r>
        </a:p>
      </dsp:txBody>
      <dsp:txXfrm>
        <a:off x="5651661" y="1558358"/>
        <a:ext cx="1955476" cy="702358"/>
      </dsp:txXfrm>
    </dsp:sp>
    <dsp:sp modelId="{5FC8D562-9B19-4248-A195-F53892E75E29}">
      <dsp:nvSpPr>
        <dsp:cNvPr id="0" name=""/>
        <dsp:cNvSpPr/>
      </dsp:nvSpPr>
      <dsp:spPr>
        <a:xfrm>
          <a:off x="5629810" y="239734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Partner Capabilities</a:t>
          </a:r>
        </a:p>
      </dsp:txBody>
      <dsp:txXfrm>
        <a:off x="5651661" y="2419197"/>
        <a:ext cx="1955476" cy="702358"/>
      </dsp:txXfrm>
    </dsp:sp>
    <dsp:sp modelId="{D3B4C554-1C73-45F3-983F-A700DD542B99}">
      <dsp:nvSpPr>
        <dsp:cNvPr id="0" name=""/>
        <dsp:cNvSpPr/>
      </dsp:nvSpPr>
      <dsp:spPr>
        <a:xfrm>
          <a:off x="5629810" y="325818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Methods</a:t>
          </a:r>
        </a:p>
      </dsp:txBody>
      <dsp:txXfrm>
        <a:off x="5651661" y="3280037"/>
        <a:ext cx="1955476" cy="702358"/>
      </dsp:txXfrm>
    </dsp:sp>
    <dsp:sp modelId="{C6B65C32-0B75-4C2F-A431-E93BF6D7511F}">
      <dsp:nvSpPr>
        <dsp:cNvPr id="0" name=""/>
        <dsp:cNvSpPr/>
      </dsp:nvSpPr>
      <dsp:spPr>
        <a:xfrm>
          <a:off x="5629810" y="4119025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Client Capabilities</a:t>
          </a:r>
        </a:p>
      </dsp:txBody>
      <dsp:txXfrm>
        <a:off x="5651661" y="4140876"/>
        <a:ext cx="1955476" cy="702358"/>
      </dsp:txXfrm>
    </dsp:sp>
    <dsp:sp modelId="{CB8254D8-7A34-4FDA-9CDE-A5EB8AF197DC}">
      <dsp:nvSpPr>
        <dsp:cNvPr id="0" name=""/>
        <dsp:cNvSpPr/>
      </dsp:nvSpPr>
      <dsp:spPr>
        <a:xfrm>
          <a:off x="8066309" y="0"/>
          <a:ext cx="2498973" cy="512127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 dirty="0"/>
            <a:t>Media</a:t>
          </a:r>
        </a:p>
      </dsp:txBody>
      <dsp:txXfrm>
        <a:off x="8066309" y="0"/>
        <a:ext cx="2498973" cy="1536382"/>
      </dsp:txXfrm>
    </dsp:sp>
    <dsp:sp modelId="{7DA8915D-FDF2-44D8-B4FE-C9983BE8B3C9}">
      <dsp:nvSpPr>
        <dsp:cNvPr id="0" name=""/>
        <dsp:cNvSpPr/>
      </dsp:nvSpPr>
      <dsp:spPr>
        <a:xfrm>
          <a:off x="8316206" y="1536507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Images</a:t>
          </a:r>
        </a:p>
      </dsp:txBody>
      <dsp:txXfrm>
        <a:off x="8338057" y="1558358"/>
        <a:ext cx="1955476" cy="702358"/>
      </dsp:txXfrm>
    </dsp:sp>
    <dsp:sp modelId="{630A24BA-E812-4A5F-8ADD-C640B87F058C}">
      <dsp:nvSpPr>
        <dsp:cNvPr id="0" name=""/>
        <dsp:cNvSpPr/>
      </dsp:nvSpPr>
      <dsp:spPr>
        <a:xfrm>
          <a:off x="8316206" y="239734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Video</a:t>
          </a:r>
        </a:p>
      </dsp:txBody>
      <dsp:txXfrm>
        <a:off x="8338057" y="2419197"/>
        <a:ext cx="1955476" cy="702358"/>
      </dsp:txXfrm>
    </dsp:sp>
    <dsp:sp modelId="{D44053EA-0126-41E1-8C70-BB7594EC8F3F}">
      <dsp:nvSpPr>
        <dsp:cNvPr id="0" name=""/>
        <dsp:cNvSpPr/>
      </dsp:nvSpPr>
      <dsp:spPr>
        <a:xfrm>
          <a:off x="8316206" y="325818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Links</a:t>
          </a:r>
        </a:p>
      </dsp:txBody>
      <dsp:txXfrm>
        <a:off x="8338057" y="3280037"/>
        <a:ext cx="1955476" cy="702358"/>
      </dsp:txXfrm>
    </dsp:sp>
    <dsp:sp modelId="{C20AFE54-A81A-47DA-A9E5-A79A0FACC2E8}">
      <dsp:nvSpPr>
        <dsp:cNvPr id="0" name=""/>
        <dsp:cNvSpPr/>
      </dsp:nvSpPr>
      <dsp:spPr>
        <a:xfrm>
          <a:off x="8316206" y="4119025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Documents</a:t>
          </a:r>
        </a:p>
      </dsp:txBody>
      <dsp:txXfrm>
        <a:off x="8338057" y="4140876"/>
        <a:ext cx="1955476" cy="702358"/>
      </dsp:txXfrm>
    </dsp:sp>
    <dsp:sp modelId="{B1202493-4BAD-4D36-94E2-9F5DC1C9307D}">
      <dsp:nvSpPr>
        <dsp:cNvPr id="0" name=""/>
        <dsp:cNvSpPr/>
      </dsp:nvSpPr>
      <dsp:spPr>
        <a:xfrm>
          <a:off x="10752705" y="0"/>
          <a:ext cx="2498973" cy="512127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 dirty="0"/>
            <a:t>Team</a:t>
          </a:r>
        </a:p>
      </dsp:txBody>
      <dsp:txXfrm>
        <a:off x="10752705" y="0"/>
        <a:ext cx="2498973" cy="1536382"/>
      </dsp:txXfrm>
    </dsp:sp>
    <dsp:sp modelId="{0E740570-2C96-4CA0-B98F-C9A5849E0AA0}">
      <dsp:nvSpPr>
        <dsp:cNvPr id="0" name=""/>
        <dsp:cNvSpPr/>
      </dsp:nvSpPr>
      <dsp:spPr>
        <a:xfrm>
          <a:off x="11002602" y="1536507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Architects</a:t>
          </a:r>
        </a:p>
      </dsp:txBody>
      <dsp:txXfrm>
        <a:off x="11024453" y="1558358"/>
        <a:ext cx="1955476" cy="702358"/>
      </dsp:txXfrm>
    </dsp:sp>
    <dsp:sp modelId="{3EA0153E-E599-49A4-84BF-8EAA32792F59}">
      <dsp:nvSpPr>
        <dsp:cNvPr id="0" name=""/>
        <dsp:cNvSpPr/>
      </dsp:nvSpPr>
      <dsp:spPr>
        <a:xfrm>
          <a:off x="11002602" y="239734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Developers</a:t>
          </a:r>
        </a:p>
      </dsp:txBody>
      <dsp:txXfrm>
        <a:off x="11024453" y="2419197"/>
        <a:ext cx="1955476" cy="702358"/>
      </dsp:txXfrm>
    </dsp:sp>
    <dsp:sp modelId="{1125B0A5-A492-434E-BF33-CA6A1A6A4AA2}">
      <dsp:nvSpPr>
        <dsp:cNvPr id="0" name=""/>
        <dsp:cNvSpPr/>
      </dsp:nvSpPr>
      <dsp:spPr>
        <a:xfrm>
          <a:off x="11002602" y="3258186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Testers</a:t>
          </a:r>
        </a:p>
      </dsp:txBody>
      <dsp:txXfrm>
        <a:off x="11024453" y="3280037"/>
        <a:ext cx="1955476" cy="702358"/>
      </dsp:txXfrm>
    </dsp:sp>
    <dsp:sp modelId="{4BA42254-E0BA-4FB4-AAE7-0A001CF9C64D}">
      <dsp:nvSpPr>
        <dsp:cNvPr id="0" name=""/>
        <dsp:cNvSpPr/>
      </dsp:nvSpPr>
      <dsp:spPr>
        <a:xfrm>
          <a:off x="11002602" y="4119025"/>
          <a:ext cx="1999178" cy="74606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UX Designers</a:t>
          </a:r>
        </a:p>
      </dsp:txBody>
      <dsp:txXfrm>
        <a:off x="11024453" y="4140876"/>
        <a:ext cx="1955476" cy="702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6/4/2018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June 4,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June 4,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June 4,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June 4,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June 4,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itcs.entsvcs.net/se/solutions/12421" TargetMode="External"/><Relationship Id="rId7" Type="http://schemas.openxmlformats.org/officeDocument/2006/relationships/image" Target="../media/image17.png"/><Relationship Id="rId2" Type="http://schemas.openxmlformats.org/officeDocument/2006/relationships/hyperlink" Target="https://digitalexplorer.itcs.entsvcs.net/se/solutions/14071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s://digitalexplorer.itcs.entsvcs.net/se/solutions/9916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igitalexplorer.itcs.entsvcs.net/de/" TargetMode="Externa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igitalexplorerevents.com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Capturing Reference Solutions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Guidelines for Digital Explorer | Solutions</a:t>
            </a:r>
          </a:p>
        </p:txBody>
      </p:sp>
    </p:spTree>
    <p:extLst>
      <p:ext uri="{BB962C8B-B14F-4D97-AF65-F5344CB8AC3E}">
        <p14:creationId xmlns:p14="http://schemas.microsoft.com/office/powerpoint/2010/main" val="153385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C25445-D30E-412F-8D29-292B6607A507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4B7D7-EDE8-42AE-B4A7-52879D67246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Digital Explorer | Solution supports many options for supporting content.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Videos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External links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SharePoint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GitHub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D0A8A0-6D6D-48BF-BE17-45992D7B2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895" y="232363"/>
            <a:ext cx="7005809" cy="21421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734885-652F-47FE-8717-6840761DA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352" y="1728192"/>
            <a:ext cx="5647288" cy="3240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786BD8-F996-4E77-8795-A92F86EEED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12" r="17127" b="19565"/>
          <a:stretch/>
        </p:blipFill>
        <p:spPr>
          <a:xfrm>
            <a:off x="7469895" y="4114800"/>
            <a:ext cx="4392488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13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C488768-F009-4069-B86D-94F10BD68287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Solutions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4B7D7-EDE8-42AE-B4A7-52879D67246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Digital Explorer HoloLens Edition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Still Fleet management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hlinkClick r:id="rId4"/>
              </a:rPr>
              <a:t>Digital Agriculture Ecosystem platform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these include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Matching trends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Emerging methodologies included in the feature list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Rich media 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A2402F-E72E-46A9-B2A5-10547C262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216" y="442392"/>
            <a:ext cx="5396656" cy="27139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8D5917-ADBB-469D-84B1-04FBECEFA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5320" y="2079654"/>
            <a:ext cx="5824047" cy="41873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D07FFD-6FA5-4060-B8CB-80048783E6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8123" y="5554960"/>
            <a:ext cx="7005809" cy="21421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8555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172A-1F73-4D1F-B45F-E822560CAE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308499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7B97E-62A9-4F68-85A1-448CE4C9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Solution capture form </a:t>
            </a:r>
            <a:br>
              <a:rPr lang="en-GB" sz="3200" dirty="0"/>
            </a:br>
            <a:r>
              <a:rPr lang="en-GB" sz="2400" dirty="0"/>
              <a:t>Page 1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859AE11-1258-4695-8E3B-F6DEC684EA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5703305"/>
              </p:ext>
            </p:extLst>
          </p:nvPr>
        </p:nvGraphicFramePr>
        <p:xfrm>
          <a:off x="685800" y="1466153"/>
          <a:ext cx="13258760" cy="5464455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1898152">
                  <a:extLst>
                    <a:ext uri="{9D8B030D-6E8A-4147-A177-3AD203B41FA5}">
                      <a16:colId xmlns:a16="http://schemas.microsoft.com/office/drawing/2014/main" val="1652976833"/>
                    </a:ext>
                  </a:extLst>
                </a:gridCol>
                <a:gridCol w="4731228">
                  <a:extLst>
                    <a:ext uri="{9D8B030D-6E8A-4147-A177-3AD203B41FA5}">
                      <a16:colId xmlns:a16="http://schemas.microsoft.com/office/drawing/2014/main" val="2728226356"/>
                    </a:ext>
                  </a:extLst>
                </a:gridCol>
                <a:gridCol w="1167549">
                  <a:extLst>
                    <a:ext uri="{9D8B030D-6E8A-4147-A177-3AD203B41FA5}">
                      <a16:colId xmlns:a16="http://schemas.microsoft.com/office/drawing/2014/main" val="1247801047"/>
                    </a:ext>
                  </a:extLst>
                </a:gridCol>
                <a:gridCol w="5461831">
                  <a:extLst>
                    <a:ext uri="{9D8B030D-6E8A-4147-A177-3AD203B41FA5}">
                      <a16:colId xmlns:a16="http://schemas.microsoft.com/office/drawing/2014/main" val="1922244322"/>
                    </a:ext>
                  </a:extLst>
                </a:gridCol>
              </a:tblGrid>
              <a:tr h="416399">
                <a:tc>
                  <a:txBody>
                    <a:bodyPr/>
                    <a:lstStyle/>
                    <a:p>
                      <a:r>
                        <a:rPr lang="en-GB" sz="1400" dirty="0"/>
                        <a:t>Name 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Status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Demo/Concept/Prototype/Pilot/Production**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725635"/>
                  </a:ext>
                </a:extLst>
              </a:tr>
              <a:tr h="938744">
                <a:tc>
                  <a:txBody>
                    <a:bodyPr/>
                    <a:lstStyle/>
                    <a:p>
                      <a:r>
                        <a:rPr lang="en-GB" sz="1400" b="1" dirty="0"/>
                        <a:t>Elevator Pitch *</a:t>
                      </a:r>
                      <a:br>
                        <a:rPr lang="en-GB" sz="1400" b="1" dirty="0"/>
                      </a:br>
                      <a:r>
                        <a:rPr lang="en-GB" sz="1050" b="0" dirty="0"/>
                        <a:t>how would you tweet about your solution? </a:t>
                      </a:r>
                      <a:br>
                        <a:rPr lang="en-GB" sz="1050" b="0" dirty="0"/>
                      </a:br>
                      <a:r>
                        <a:rPr lang="en-GB" sz="1050" b="1" dirty="0">
                          <a:solidFill>
                            <a:srgbClr val="FF0000"/>
                          </a:solidFill>
                        </a:rPr>
                        <a:t>Max 140 characters</a:t>
                      </a:r>
                      <a:endParaRPr lang="en-GB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893524"/>
                  </a:ext>
                </a:extLst>
              </a:tr>
              <a:tr h="1594246">
                <a:tc>
                  <a:txBody>
                    <a:bodyPr/>
                    <a:lstStyle/>
                    <a:p>
                      <a:r>
                        <a:rPr lang="en-GB" sz="1400" b="1" dirty="0"/>
                        <a:t>Description *</a:t>
                      </a:r>
                      <a:br>
                        <a:rPr lang="en-GB" sz="1400" b="1" dirty="0"/>
                      </a:br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Max 5000 characters</a:t>
                      </a:r>
                      <a:endParaRPr lang="en-GB" sz="1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1816822"/>
                  </a:ext>
                </a:extLst>
              </a:tr>
              <a:tr h="1725185">
                <a:tc>
                  <a:txBody>
                    <a:bodyPr/>
                    <a:lstStyle/>
                    <a:p>
                      <a:r>
                        <a:rPr lang="en-GB" sz="1400" b="1" dirty="0"/>
                        <a:t>Value Proposition *</a:t>
                      </a:r>
                      <a:br>
                        <a:rPr lang="en-GB" sz="1400" b="1" dirty="0"/>
                      </a:br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Max 5000 characters</a:t>
                      </a:r>
                      <a:endParaRPr lang="en-GB" sz="1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4891822"/>
                  </a:ext>
                </a:extLst>
              </a:tr>
              <a:tr h="789881">
                <a:tc>
                  <a:txBody>
                    <a:bodyPr/>
                    <a:lstStyle/>
                    <a:p>
                      <a:r>
                        <a:rPr lang="en-GB" sz="1400" b="1" dirty="0"/>
                        <a:t>Type 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en-GB" sz="1400" b="1" dirty="0"/>
                        <a:t>DXC Offering Family/ DXC Reference Architecture / Partner Solutions/ DXC Client Solution*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30284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F51BD94C-6E2C-449C-98C0-21544A2B0FCE}"/>
              </a:ext>
            </a:extLst>
          </p:cNvPr>
          <p:cNvSpPr/>
          <p:nvPr/>
        </p:nvSpPr>
        <p:spPr>
          <a:xfrm>
            <a:off x="12169777" y="7128172"/>
            <a:ext cx="19848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/>
              <a:t>** Delete as appropriate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B0FB2-6691-4E10-9A68-21BE7B2B3E69}"/>
              </a:ext>
            </a:extLst>
          </p:cNvPr>
          <p:cNvSpPr txBox="1"/>
          <p:nvPr/>
        </p:nvSpPr>
        <p:spPr>
          <a:xfrm>
            <a:off x="6019056" y="247360"/>
            <a:ext cx="8135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>
                <a:solidFill>
                  <a:srgbClr val="FF0000"/>
                </a:solidFill>
              </a:rPr>
              <a:t>Please attach any supporting media, videos, docs, images (files or links)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155034-7E78-4111-B778-83516045DAE5}"/>
              </a:ext>
            </a:extLst>
          </p:cNvPr>
          <p:cNvSpPr txBox="1"/>
          <p:nvPr/>
        </p:nvSpPr>
        <p:spPr>
          <a:xfrm>
            <a:off x="618688" y="703583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/>
              <a:t>* Required</a:t>
            </a:r>
          </a:p>
        </p:txBody>
      </p:sp>
    </p:spTree>
    <p:extLst>
      <p:ext uri="{BB962C8B-B14F-4D97-AF65-F5344CB8AC3E}">
        <p14:creationId xmlns:p14="http://schemas.microsoft.com/office/powerpoint/2010/main" val="329849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7B97E-62A9-4F68-85A1-448CE4C9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Solution capture form </a:t>
            </a:r>
            <a:br>
              <a:rPr lang="en-GB" sz="3200" dirty="0"/>
            </a:br>
            <a:r>
              <a:rPr lang="en-GB" sz="2400" dirty="0"/>
              <a:t>Page 2 - Motivations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42856E-C7E4-4B9E-A864-D4A37B1B18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110332"/>
              </p:ext>
            </p:extLst>
          </p:nvPr>
        </p:nvGraphicFramePr>
        <p:xfrm>
          <a:off x="682215" y="1450550"/>
          <a:ext cx="13262345" cy="185420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5304938">
                  <a:extLst>
                    <a:ext uri="{9D8B030D-6E8A-4147-A177-3AD203B41FA5}">
                      <a16:colId xmlns:a16="http://schemas.microsoft.com/office/drawing/2014/main" val="2425050337"/>
                    </a:ext>
                  </a:extLst>
                </a:gridCol>
                <a:gridCol w="7957407">
                  <a:extLst>
                    <a:ext uri="{9D8B030D-6E8A-4147-A177-3AD203B41FA5}">
                      <a16:colId xmlns:a16="http://schemas.microsoft.com/office/drawing/2014/main" val="867684824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General Business Motivations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310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Business Motivation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564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6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3124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71631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EB0FB2-6691-4E10-9A68-21BE7B2B3E69}"/>
              </a:ext>
            </a:extLst>
          </p:cNvPr>
          <p:cNvSpPr txBox="1"/>
          <p:nvPr/>
        </p:nvSpPr>
        <p:spPr>
          <a:xfrm>
            <a:off x="6019056" y="247360"/>
            <a:ext cx="8135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>
                <a:solidFill>
                  <a:srgbClr val="FF0000"/>
                </a:solidFill>
              </a:rPr>
              <a:t>Please attach any supporting media, videos, docs, images (files or links)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519F692-2E54-4D64-A9B7-C01DA80B2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353583"/>
              </p:ext>
            </p:extLst>
          </p:nvPr>
        </p:nvGraphicFramePr>
        <p:xfrm>
          <a:off x="682214" y="4263149"/>
          <a:ext cx="13262345" cy="200152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652469">
                  <a:extLst>
                    <a:ext uri="{9D8B030D-6E8A-4147-A177-3AD203B41FA5}">
                      <a16:colId xmlns:a16="http://schemas.microsoft.com/office/drawing/2014/main" val="2425050337"/>
                    </a:ext>
                  </a:extLst>
                </a:gridCol>
                <a:gridCol w="2652469">
                  <a:extLst>
                    <a:ext uri="{9D8B030D-6E8A-4147-A177-3AD203B41FA5}">
                      <a16:colId xmlns:a16="http://schemas.microsoft.com/office/drawing/2014/main" val="4002666920"/>
                    </a:ext>
                  </a:extLst>
                </a:gridCol>
                <a:gridCol w="2652469">
                  <a:extLst>
                    <a:ext uri="{9D8B030D-6E8A-4147-A177-3AD203B41FA5}">
                      <a16:colId xmlns:a16="http://schemas.microsoft.com/office/drawing/2014/main" val="867684824"/>
                    </a:ext>
                  </a:extLst>
                </a:gridCol>
                <a:gridCol w="2652469">
                  <a:extLst>
                    <a:ext uri="{9D8B030D-6E8A-4147-A177-3AD203B41FA5}">
                      <a16:colId xmlns:a16="http://schemas.microsoft.com/office/drawing/2014/main" val="190645078"/>
                    </a:ext>
                  </a:extLst>
                </a:gridCol>
                <a:gridCol w="2652469">
                  <a:extLst>
                    <a:ext uri="{9D8B030D-6E8A-4147-A177-3AD203B41FA5}">
                      <a16:colId xmlns:a16="http://schemas.microsoft.com/office/drawing/2014/main" val="2862480866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Related Industry Trends</a:t>
                      </a:r>
                      <a:br>
                        <a:rPr lang="en-GB" sz="1400" dirty="0"/>
                      </a:br>
                      <a:r>
                        <a:rPr lang="en-GB" sz="1400" dirty="0">
                          <a:hlinkClick r:id="rId2"/>
                        </a:rPr>
                        <a:t>https://digitalexplorer.dxc.com/de/</a:t>
                      </a:r>
                      <a:r>
                        <a:rPr lang="en-GB" sz="1400" dirty="0"/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310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Trend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Trend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Trend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Trend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Trend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564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6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3124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716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1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BE73FEF-AE5C-48CD-B0B4-ED625671D6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319020"/>
              </p:ext>
            </p:extLst>
          </p:nvPr>
        </p:nvGraphicFramePr>
        <p:xfrm>
          <a:off x="697303" y="5249282"/>
          <a:ext cx="13262346" cy="74168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4420782">
                  <a:extLst>
                    <a:ext uri="{9D8B030D-6E8A-4147-A177-3AD203B41FA5}">
                      <a16:colId xmlns:a16="http://schemas.microsoft.com/office/drawing/2014/main" val="2425050337"/>
                    </a:ext>
                  </a:extLst>
                </a:gridCol>
                <a:gridCol w="4420782">
                  <a:extLst>
                    <a:ext uri="{9D8B030D-6E8A-4147-A177-3AD203B41FA5}">
                      <a16:colId xmlns:a16="http://schemas.microsoft.com/office/drawing/2014/main" val="4002666920"/>
                    </a:ext>
                  </a:extLst>
                </a:gridCol>
                <a:gridCol w="4420782">
                  <a:extLst>
                    <a:ext uri="{9D8B030D-6E8A-4147-A177-3AD203B41FA5}">
                      <a16:colId xmlns:a16="http://schemas.microsoft.com/office/drawing/2014/main" val="867684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Referenceable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Account Name(s)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564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If all please enter “Pan-industry”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Yes/No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02627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EB0FB2-6691-4E10-9A68-21BE7B2B3E69}"/>
              </a:ext>
            </a:extLst>
          </p:cNvPr>
          <p:cNvSpPr txBox="1"/>
          <p:nvPr/>
        </p:nvSpPr>
        <p:spPr>
          <a:xfrm>
            <a:off x="6019056" y="247360"/>
            <a:ext cx="8135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>
                <a:solidFill>
                  <a:srgbClr val="FF0000"/>
                </a:solidFill>
              </a:rPr>
              <a:t>Please attach any supporting media, videos, docs, images (files or links)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BAF2E80-B207-43F9-AD81-BFFCD48D8F5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97303" y="1795318"/>
          <a:ext cx="13257620" cy="2416526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3314405">
                  <a:extLst>
                    <a:ext uri="{9D8B030D-6E8A-4147-A177-3AD203B41FA5}">
                      <a16:colId xmlns:a16="http://schemas.microsoft.com/office/drawing/2014/main" val="939365373"/>
                    </a:ext>
                  </a:extLst>
                </a:gridCol>
                <a:gridCol w="3314405">
                  <a:extLst>
                    <a:ext uri="{9D8B030D-6E8A-4147-A177-3AD203B41FA5}">
                      <a16:colId xmlns:a16="http://schemas.microsoft.com/office/drawing/2014/main" val="4054986321"/>
                    </a:ext>
                  </a:extLst>
                </a:gridCol>
                <a:gridCol w="3314405">
                  <a:extLst>
                    <a:ext uri="{9D8B030D-6E8A-4147-A177-3AD203B41FA5}">
                      <a16:colId xmlns:a16="http://schemas.microsoft.com/office/drawing/2014/main" val="2372922452"/>
                    </a:ext>
                  </a:extLst>
                </a:gridCol>
                <a:gridCol w="3314405">
                  <a:extLst>
                    <a:ext uri="{9D8B030D-6E8A-4147-A177-3AD203B41FA5}">
                      <a16:colId xmlns:a16="http://schemas.microsoft.com/office/drawing/2014/main" val="2914776583"/>
                    </a:ext>
                  </a:extLst>
                </a:gridCol>
              </a:tblGrid>
              <a:tr h="447274">
                <a:tc>
                  <a:txBody>
                    <a:bodyPr/>
                    <a:lstStyle/>
                    <a:p>
                      <a:r>
                        <a:rPr lang="en-GB" sz="1400" dirty="0"/>
                        <a:t>Key Capabilities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DXC offerings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Partners and 3</a:t>
                      </a:r>
                      <a:r>
                        <a:rPr lang="en-GB" sz="1400" baseline="30000" dirty="0"/>
                        <a:t>rd</a:t>
                      </a:r>
                      <a:r>
                        <a:rPr lang="en-GB" sz="1400" dirty="0"/>
                        <a:t> party capabilities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Methods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878271"/>
                  </a:ext>
                </a:extLst>
              </a:tr>
              <a:tr h="1969252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Examples…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Event Handling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Voice recognition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Examples…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Enterprise Mobility Services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Brokerage Services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Examples…</a:t>
                      </a:r>
                    </a:p>
                    <a:p>
                      <a:pPr marL="285750" indent="-285750" algn="l" defTabSz="146304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Redhat </a:t>
                      </a:r>
                      <a:r>
                        <a:rPr lang="en-GB" sz="1400" i="1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openshift</a:t>
                      </a: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146304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Microsoft Azure hosting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Examples…</a:t>
                      </a:r>
                    </a:p>
                    <a:p>
                      <a:pPr marL="285750" indent="-285750" algn="l" defTabSz="146304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Agile</a:t>
                      </a:r>
                    </a:p>
                    <a:p>
                      <a:pPr marL="285750" indent="-285750" algn="l" defTabSz="146304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146304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6288301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A6A06041-6114-4EA1-A574-62DCEF8B4CC1}"/>
              </a:ext>
            </a:extLst>
          </p:cNvPr>
          <p:cNvSpPr txBox="1">
            <a:spLocks/>
          </p:cNvSpPr>
          <p:nvPr/>
        </p:nvSpPr>
        <p:spPr>
          <a:xfrm>
            <a:off x="700849" y="551567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Solution capture form </a:t>
            </a:r>
            <a:br>
              <a:rPr lang="en-GB" sz="3200" dirty="0"/>
            </a:br>
            <a:r>
              <a:rPr lang="en-GB" sz="2400" dirty="0"/>
              <a:t>Page 3 – Features *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6890A-1038-4FD1-AA9D-C8BF76AF3868}"/>
              </a:ext>
            </a:extLst>
          </p:cNvPr>
          <p:cNvSpPr txBox="1"/>
          <p:nvPr/>
        </p:nvSpPr>
        <p:spPr>
          <a:xfrm>
            <a:off x="688613" y="6779096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/>
              <a:t>* Must have at least one feature</a:t>
            </a:r>
          </a:p>
        </p:txBody>
      </p:sp>
    </p:spTree>
    <p:extLst>
      <p:ext uri="{BB962C8B-B14F-4D97-AF65-F5344CB8AC3E}">
        <p14:creationId xmlns:p14="http://schemas.microsoft.com/office/powerpoint/2010/main" val="151265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2EB0FB2-6691-4E10-9A68-21BE7B2B3E69}"/>
              </a:ext>
            </a:extLst>
          </p:cNvPr>
          <p:cNvSpPr txBox="1"/>
          <p:nvPr/>
        </p:nvSpPr>
        <p:spPr>
          <a:xfrm>
            <a:off x="6019056" y="247360"/>
            <a:ext cx="8135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>
                <a:solidFill>
                  <a:srgbClr val="FF0000"/>
                </a:solidFill>
              </a:rPr>
              <a:t>Please attach any supporting media, videos, docs, images (files or links)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BAF2E80-B207-43F9-AD81-BFFCD48D8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795509"/>
              </p:ext>
            </p:extLst>
          </p:nvPr>
        </p:nvGraphicFramePr>
        <p:xfrm>
          <a:off x="697303" y="1812086"/>
          <a:ext cx="13170624" cy="2416526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4390208">
                  <a:extLst>
                    <a:ext uri="{9D8B030D-6E8A-4147-A177-3AD203B41FA5}">
                      <a16:colId xmlns:a16="http://schemas.microsoft.com/office/drawing/2014/main" val="939365373"/>
                    </a:ext>
                  </a:extLst>
                </a:gridCol>
                <a:gridCol w="4390208">
                  <a:extLst>
                    <a:ext uri="{9D8B030D-6E8A-4147-A177-3AD203B41FA5}">
                      <a16:colId xmlns:a16="http://schemas.microsoft.com/office/drawing/2014/main" val="4054986321"/>
                    </a:ext>
                  </a:extLst>
                </a:gridCol>
                <a:gridCol w="4390208">
                  <a:extLst>
                    <a:ext uri="{9D8B030D-6E8A-4147-A177-3AD203B41FA5}">
                      <a16:colId xmlns:a16="http://schemas.microsoft.com/office/drawing/2014/main" val="2372922452"/>
                    </a:ext>
                  </a:extLst>
                </a:gridCol>
              </a:tblGrid>
              <a:tr h="447274">
                <a:tc>
                  <a:txBody>
                    <a:bodyPr/>
                    <a:lstStyle/>
                    <a:p>
                      <a:r>
                        <a:rPr lang="en-GB" sz="1400" dirty="0"/>
                        <a:t>Contact 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Contact Email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Role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878271"/>
                  </a:ext>
                </a:extLst>
              </a:tr>
              <a:tr h="196925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GB" sz="1400" i="1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Examples:</a:t>
                      </a:r>
                    </a:p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Solution Owner</a:t>
                      </a:r>
                    </a:p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Architect</a:t>
                      </a:r>
                    </a:p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UX Lead</a:t>
                      </a:r>
                    </a:p>
                    <a:p>
                      <a:pPr marL="0" indent="0" algn="l" defTabSz="146304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GB" sz="1400" i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Tester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6288301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A6A06041-6114-4EA1-A574-62DCEF8B4CC1}"/>
              </a:ext>
            </a:extLst>
          </p:cNvPr>
          <p:cNvSpPr txBox="1">
            <a:spLocks/>
          </p:cNvSpPr>
          <p:nvPr/>
        </p:nvSpPr>
        <p:spPr>
          <a:xfrm>
            <a:off x="700849" y="551567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Solution capture form </a:t>
            </a:r>
            <a:br>
              <a:rPr lang="en-GB" sz="3200" dirty="0"/>
            </a:br>
            <a:r>
              <a:rPr lang="en-GB" sz="2400" dirty="0"/>
              <a:t>Page 4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C8F63B-B1E3-4026-AC8F-8E09C15ADC3F}"/>
              </a:ext>
            </a:extLst>
          </p:cNvPr>
          <p:cNvSpPr txBox="1"/>
          <p:nvPr/>
        </p:nvSpPr>
        <p:spPr>
          <a:xfrm>
            <a:off x="688613" y="6779096"/>
            <a:ext cx="469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/>
              <a:t>* Must have at least one person assigned</a:t>
            </a:r>
          </a:p>
        </p:txBody>
      </p:sp>
    </p:spTree>
    <p:extLst>
      <p:ext uri="{BB962C8B-B14F-4D97-AF65-F5344CB8AC3E}">
        <p14:creationId xmlns:p14="http://schemas.microsoft.com/office/powerpoint/2010/main" val="369865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F3BD29-8B8D-43E8-9E44-1333414B55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  <a:p>
            <a:endParaRPr lang="en-GB" dirty="0"/>
          </a:p>
          <a:p>
            <a:r>
              <a:rPr lang="en-GB" sz="4000" dirty="0"/>
              <a:t>For more details please contact </a:t>
            </a:r>
            <a:br>
              <a:rPr lang="en-GB" sz="4000" dirty="0"/>
            </a:br>
            <a:r>
              <a:rPr lang="en-GB" sz="4000" dirty="0"/>
              <a:t>David Stevens </a:t>
            </a:r>
            <a:r>
              <a:rPr lang="en-GB" sz="4000" b="0" dirty="0"/>
              <a:t>(davidstevens@dxc.com)</a:t>
            </a:r>
          </a:p>
        </p:txBody>
      </p:sp>
    </p:spTree>
    <p:extLst>
      <p:ext uri="{BB962C8B-B14F-4D97-AF65-F5344CB8AC3E}">
        <p14:creationId xmlns:p14="http://schemas.microsoft.com/office/powerpoint/2010/main" val="344609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50DC4-2611-4A9C-99F6-7584A9C1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E1B0D-8B6E-4EE3-A48D-E0E7091E3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Digital Explorer is a powerful knowledge repository capturing industry and technology trends as well as DXC delivered solutions.   Building relationships between these two information sources provides a powerful capability for all our teams (consultancy, sales, accounts and marketing).</a:t>
            </a:r>
          </a:p>
          <a:p>
            <a:endParaRPr lang="en-GB" dirty="0"/>
          </a:p>
          <a:p>
            <a:r>
              <a:rPr lang="en-GB" dirty="0"/>
              <a:t>Digital Explorer | Solutions allows </a:t>
            </a:r>
            <a:r>
              <a:rPr lang="en-GB" i="1" dirty="0"/>
              <a:t>Demos</a:t>
            </a:r>
            <a:r>
              <a:rPr lang="en-GB" dirty="0"/>
              <a:t>, </a:t>
            </a:r>
            <a:r>
              <a:rPr lang="en-GB" i="1" dirty="0"/>
              <a:t>Concepts</a:t>
            </a:r>
            <a:r>
              <a:rPr lang="en-GB" dirty="0"/>
              <a:t>, </a:t>
            </a:r>
            <a:r>
              <a:rPr lang="en-GB" i="1" dirty="0"/>
              <a:t>Offerings</a:t>
            </a:r>
            <a:r>
              <a:rPr lang="en-GB" dirty="0"/>
              <a:t>, </a:t>
            </a:r>
            <a:r>
              <a:rPr lang="en-GB" i="1" dirty="0"/>
              <a:t>reference architectures </a:t>
            </a:r>
            <a:r>
              <a:rPr lang="en-GB" dirty="0"/>
              <a:t>and </a:t>
            </a:r>
            <a:r>
              <a:rPr lang="en-GB" i="1" dirty="0"/>
              <a:t>client solutions </a:t>
            </a:r>
            <a:r>
              <a:rPr lang="en-GB" dirty="0"/>
              <a:t>to be documented, shared and discovered through the platform.</a:t>
            </a:r>
          </a:p>
          <a:p>
            <a:endParaRPr lang="en-GB" dirty="0"/>
          </a:p>
          <a:p>
            <a:r>
              <a:rPr lang="en-GB" dirty="0"/>
              <a:t>Fact : Our client outcomes are driven by industry disruption</a:t>
            </a:r>
          </a:p>
          <a:p>
            <a:r>
              <a:rPr lang="en-GB" dirty="0"/>
              <a:t>Fact : Technology becomes an ever increasing enabler across all business outcomes</a:t>
            </a:r>
          </a:p>
          <a:p>
            <a:endParaRPr lang="en-GB" dirty="0"/>
          </a:p>
          <a:p>
            <a:r>
              <a:rPr lang="en-GB" dirty="0"/>
              <a:t>Digital Explorer allows us to show these connections within our client conversations!</a:t>
            </a:r>
          </a:p>
          <a:p>
            <a:pPr lvl="1"/>
            <a:r>
              <a:rPr lang="en-GB" dirty="0"/>
              <a:t>Realtime with innovation agendas</a:t>
            </a:r>
          </a:p>
          <a:p>
            <a:pPr lvl="1"/>
            <a:r>
              <a:rPr lang="en-GB" dirty="0"/>
              <a:t>Industry trend discussions</a:t>
            </a:r>
          </a:p>
          <a:p>
            <a:pPr lvl="1"/>
            <a:r>
              <a:rPr lang="en-GB" dirty="0"/>
              <a:t>Showcase solutions via Digital Explorer | Stories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389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51F3-D8F4-4E70-8032-14104E7D8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are solutions called out within the platform?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E571D0-D9E4-45DB-8E34-89438C34C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899" y="1450504"/>
            <a:ext cx="6306593" cy="317744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9FF80F-F242-4DF4-8061-AC15887C5639}"/>
              </a:ext>
            </a:extLst>
          </p:cNvPr>
          <p:cNvSpPr/>
          <p:nvPr/>
        </p:nvSpPr>
        <p:spPr>
          <a:xfrm>
            <a:off x="10421386" y="4795200"/>
            <a:ext cx="37291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b="1" dirty="0"/>
              <a:t>Real-time views within Innovation conversations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C0A1A-9F15-4DCB-BB69-F4D62965A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40" y="1748326"/>
            <a:ext cx="5127410" cy="37547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63444BA-8878-4703-8C5C-2DF688FFC077}"/>
              </a:ext>
            </a:extLst>
          </p:cNvPr>
          <p:cNvGrpSpPr/>
          <p:nvPr/>
        </p:nvGrpSpPr>
        <p:grpSpPr>
          <a:xfrm>
            <a:off x="5129128" y="3529228"/>
            <a:ext cx="4372145" cy="3698178"/>
            <a:chOff x="4960720" y="3529228"/>
            <a:chExt cx="4372145" cy="36981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53E0F55-1470-4A65-9BFD-FD515A918534}"/>
                </a:ext>
              </a:extLst>
            </p:cNvPr>
            <p:cNvSpPr/>
            <p:nvPr/>
          </p:nvSpPr>
          <p:spPr>
            <a:xfrm>
              <a:off x="4960721" y="6642631"/>
              <a:ext cx="437214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1600" b="1" dirty="0"/>
                <a:t>Option to showcase within Digital Explorer Stories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15A5DE1-A490-4DE5-937A-3B574C554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60720" y="3529228"/>
              <a:ext cx="4372144" cy="301516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3369EE8-62E2-4FCA-921E-928B409029E2}"/>
              </a:ext>
            </a:extLst>
          </p:cNvPr>
          <p:cNvSpPr/>
          <p:nvPr/>
        </p:nvSpPr>
        <p:spPr>
          <a:xfrm>
            <a:off x="474440" y="5626968"/>
            <a:ext cx="37291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/>
              <a:t>Detailed within Trend pages include all DXC solutions for you and clients to discover</a:t>
            </a:r>
          </a:p>
        </p:txBody>
      </p:sp>
    </p:spTree>
    <p:extLst>
      <p:ext uri="{BB962C8B-B14F-4D97-AF65-F5344CB8AC3E}">
        <p14:creationId xmlns:p14="http://schemas.microsoft.com/office/powerpoint/2010/main" val="71871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C15C1F-D25C-423C-B8DB-14558255EB20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50DC4-2611-4A9C-99F6-7584A9C1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Explorer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E1B0D-8B6E-4EE3-A48D-E0E7091E3AD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Solution Explorer is a dedicated module within the Digital Explorer Platform to capture and share our client outcomes.</a:t>
            </a:r>
          </a:p>
          <a:p>
            <a:r>
              <a:rPr lang="en-GB" dirty="0"/>
              <a:t>You can describe each solutions using a simple, yet powerful model.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Business motivations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Solution features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Supporting media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You can reference existing features within your solutions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DXC offerings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Partner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76DB4A-4CB4-4678-A77F-0EFA8A99B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240" y="149187"/>
            <a:ext cx="6590019" cy="381642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482D72-F36A-4FC1-B6B0-05ABB1497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426" y="2314600"/>
            <a:ext cx="6612433" cy="273372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44ABF8-0E63-44A5-A8EB-7B0362DD4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3489" y="4657454"/>
            <a:ext cx="5791770" cy="324551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4202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B01F945-ABE6-4E41-8178-762DFF53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Getting ready to submit your solution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1D2BD1C-4107-4176-9728-F779D6BFB2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2718437"/>
              </p:ext>
            </p:extLst>
          </p:nvPr>
        </p:nvGraphicFramePr>
        <p:xfrm>
          <a:off x="685800" y="2057400"/>
          <a:ext cx="132588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61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72C0D60-BFA2-4E19-8275-2C998C7BCB9A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231E599-4D2D-4C4C-9205-ABDF1782F5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Types of Solution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FF0A0F7-3E8A-46D6-9385-D41D34CBF98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Digital Explorer | Solutions</a:t>
            </a:r>
            <a:r>
              <a:rPr lang="en-GB" b="0" dirty="0"/>
              <a:t> supports many different types of Solutions, you can add demos, concepts, production solutions and even reference architectures.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326CE-7789-45C3-9942-942F064F0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512" y="2129408"/>
            <a:ext cx="6180574" cy="39707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3AFE924-4BB6-40C2-AD76-B88F936F430B}"/>
              </a:ext>
            </a:extLst>
          </p:cNvPr>
          <p:cNvGrpSpPr/>
          <p:nvPr/>
        </p:nvGrpSpPr>
        <p:grpSpPr>
          <a:xfrm>
            <a:off x="685292" y="3970784"/>
            <a:ext cx="6269154" cy="1905907"/>
            <a:chOff x="784535" y="5521260"/>
            <a:chExt cx="6269154" cy="190590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D1068C2-BE85-4059-A918-9FDBE3279ABD}"/>
                </a:ext>
              </a:extLst>
            </p:cNvPr>
            <p:cNvSpPr/>
            <p:nvPr/>
          </p:nvSpPr>
          <p:spPr>
            <a:xfrm>
              <a:off x="784535" y="5521260"/>
              <a:ext cx="6269154" cy="190590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717550"/>
              <a:r>
                <a:rPr lang="en-GB" sz="1800" b="1" dirty="0">
                  <a:solidFill>
                    <a:schemeClr val="tx1"/>
                  </a:solidFill>
                </a:rPr>
                <a:t>Don’t be limited to only production solutions</a:t>
              </a:r>
            </a:p>
            <a:p>
              <a:pPr marL="717550"/>
              <a:endParaRPr lang="en-GB" sz="1800" b="1" dirty="0">
                <a:solidFill>
                  <a:schemeClr val="tx1"/>
                </a:solidFill>
              </a:endParaRPr>
            </a:p>
            <a:p>
              <a:pPr marL="717550"/>
              <a:r>
                <a:rPr lang="en-GB" sz="1800" b="1" dirty="0">
                  <a:solidFill>
                    <a:schemeClr val="tx1"/>
                  </a:solidFill>
                </a:rPr>
                <a:t>Demos and concepts presented to clients are also valuable assets.</a:t>
              </a:r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23BE614F-5E35-41D7-A677-0C23A008BA0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98633" y="6190608"/>
              <a:ext cx="425667" cy="567210"/>
            </a:xfrm>
            <a:custGeom>
              <a:avLst/>
              <a:gdLst>
                <a:gd name="T0" fmla="*/ 432 w 864"/>
                <a:gd name="T1" fmla="*/ 0 h 1152"/>
                <a:gd name="T2" fmla="*/ 0 w 864"/>
                <a:gd name="T3" fmla="*/ 432 h 1152"/>
                <a:gd name="T4" fmla="*/ 240 w 864"/>
                <a:gd name="T5" fmla="*/ 819 h 1152"/>
                <a:gd name="T6" fmla="*/ 240 w 864"/>
                <a:gd name="T7" fmla="*/ 672 h 1152"/>
                <a:gd name="T8" fmla="*/ 624 w 864"/>
                <a:gd name="T9" fmla="*/ 672 h 1152"/>
                <a:gd name="T10" fmla="*/ 624 w 864"/>
                <a:gd name="T11" fmla="*/ 819 h 1152"/>
                <a:gd name="T12" fmla="*/ 864 w 864"/>
                <a:gd name="T13" fmla="*/ 432 h 1152"/>
                <a:gd name="T14" fmla="*/ 432 w 864"/>
                <a:gd name="T15" fmla="*/ 0 h 1152"/>
                <a:gd name="T16" fmla="*/ 432 w 864"/>
                <a:gd name="T17" fmla="*/ 528 h 1152"/>
                <a:gd name="T18" fmla="*/ 336 w 864"/>
                <a:gd name="T19" fmla="*/ 336 h 1152"/>
                <a:gd name="T20" fmla="*/ 528 w 864"/>
                <a:gd name="T21" fmla="*/ 336 h 1152"/>
                <a:gd name="T22" fmla="*/ 432 w 864"/>
                <a:gd name="T23" fmla="*/ 528 h 1152"/>
                <a:gd name="T24" fmla="*/ 624 w 864"/>
                <a:gd name="T25" fmla="*/ 819 h 1152"/>
                <a:gd name="T26" fmla="*/ 624 w 864"/>
                <a:gd name="T27" fmla="*/ 960 h 1152"/>
                <a:gd name="T28" fmla="*/ 432 w 864"/>
                <a:gd name="T29" fmla="*/ 1152 h 1152"/>
                <a:gd name="T30" fmla="*/ 240 w 864"/>
                <a:gd name="T31" fmla="*/ 960 h 1152"/>
                <a:gd name="T32" fmla="*/ 240 w 864"/>
                <a:gd name="T33" fmla="*/ 819 h 1152"/>
                <a:gd name="T34" fmla="*/ 432 w 864"/>
                <a:gd name="T35" fmla="*/ 864 h 1152"/>
                <a:gd name="T36" fmla="*/ 624 w 864"/>
                <a:gd name="T37" fmla="*/ 819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4" h="1152">
                  <a:moveTo>
                    <a:pt x="432" y="0"/>
                  </a:moveTo>
                  <a:cubicBezTo>
                    <a:pt x="193" y="0"/>
                    <a:pt x="0" y="193"/>
                    <a:pt x="0" y="432"/>
                  </a:cubicBezTo>
                  <a:cubicBezTo>
                    <a:pt x="0" y="602"/>
                    <a:pt x="98" y="748"/>
                    <a:pt x="240" y="819"/>
                  </a:cubicBezTo>
                  <a:cubicBezTo>
                    <a:pt x="240" y="672"/>
                    <a:pt x="240" y="672"/>
                    <a:pt x="240" y="672"/>
                  </a:cubicBezTo>
                  <a:cubicBezTo>
                    <a:pt x="624" y="672"/>
                    <a:pt x="624" y="672"/>
                    <a:pt x="624" y="672"/>
                  </a:cubicBezTo>
                  <a:cubicBezTo>
                    <a:pt x="624" y="819"/>
                    <a:pt x="624" y="819"/>
                    <a:pt x="624" y="819"/>
                  </a:cubicBezTo>
                  <a:cubicBezTo>
                    <a:pt x="766" y="748"/>
                    <a:pt x="864" y="602"/>
                    <a:pt x="864" y="432"/>
                  </a:cubicBezTo>
                  <a:cubicBezTo>
                    <a:pt x="864" y="193"/>
                    <a:pt x="671" y="0"/>
                    <a:pt x="432" y="0"/>
                  </a:cubicBezTo>
                  <a:close/>
                  <a:moveTo>
                    <a:pt x="432" y="528"/>
                  </a:moveTo>
                  <a:cubicBezTo>
                    <a:pt x="336" y="336"/>
                    <a:pt x="336" y="336"/>
                    <a:pt x="336" y="336"/>
                  </a:cubicBezTo>
                  <a:cubicBezTo>
                    <a:pt x="528" y="336"/>
                    <a:pt x="528" y="336"/>
                    <a:pt x="528" y="336"/>
                  </a:cubicBezTo>
                  <a:lnTo>
                    <a:pt x="432" y="528"/>
                  </a:lnTo>
                  <a:close/>
                  <a:moveTo>
                    <a:pt x="624" y="819"/>
                  </a:moveTo>
                  <a:cubicBezTo>
                    <a:pt x="624" y="960"/>
                    <a:pt x="624" y="960"/>
                    <a:pt x="624" y="960"/>
                  </a:cubicBezTo>
                  <a:cubicBezTo>
                    <a:pt x="624" y="1066"/>
                    <a:pt x="538" y="1152"/>
                    <a:pt x="432" y="1152"/>
                  </a:cubicBezTo>
                  <a:cubicBezTo>
                    <a:pt x="326" y="1152"/>
                    <a:pt x="240" y="1066"/>
                    <a:pt x="240" y="960"/>
                  </a:cubicBezTo>
                  <a:cubicBezTo>
                    <a:pt x="240" y="819"/>
                    <a:pt x="240" y="819"/>
                    <a:pt x="240" y="819"/>
                  </a:cubicBezTo>
                  <a:cubicBezTo>
                    <a:pt x="298" y="848"/>
                    <a:pt x="363" y="864"/>
                    <a:pt x="432" y="864"/>
                  </a:cubicBezTo>
                  <a:cubicBezTo>
                    <a:pt x="501" y="864"/>
                    <a:pt x="566" y="848"/>
                    <a:pt x="624" y="8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11411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72C0D60-BFA2-4E19-8275-2C998C7BCB9A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motivations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4B7D7-EDE8-42AE-B4A7-52879D6724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5800" y="2057399"/>
            <a:ext cx="6400800" cy="3281538"/>
          </a:xfrm>
        </p:spPr>
        <p:txBody>
          <a:bodyPr>
            <a:normAutofit/>
          </a:bodyPr>
          <a:lstStyle/>
          <a:p>
            <a:r>
              <a:rPr lang="en-GB" u="sng" dirty="0"/>
              <a:t>Focus on the industry disruption</a:t>
            </a:r>
          </a:p>
          <a:p>
            <a:endParaRPr lang="en-GB" dirty="0"/>
          </a:p>
          <a:p>
            <a:r>
              <a:rPr lang="en-GB" u="sng" dirty="0"/>
              <a:t>Digital Explorer </a:t>
            </a:r>
            <a:r>
              <a:rPr lang="en-GB" dirty="0"/>
              <a:t>provides you with a rich set of industry trends to review and include within your solution definitions.</a:t>
            </a:r>
          </a:p>
          <a:p>
            <a:endParaRPr lang="en-GB" dirty="0"/>
          </a:p>
          <a:p>
            <a:r>
              <a:rPr lang="en-GB" dirty="0"/>
              <a:t>The more you match, the more threads we can connect.</a:t>
            </a:r>
          </a:p>
          <a:p>
            <a:endParaRPr lang="en-GB" dirty="0"/>
          </a:p>
          <a:p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17AA879-5022-495C-94A1-7D64DF899603}"/>
              </a:ext>
            </a:extLst>
          </p:cNvPr>
          <p:cNvGrpSpPr/>
          <p:nvPr/>
        </p:nvGrpSpPr>
        <p:grpSpPr>
          <a:xfrm>
            <a:off x="685292" y="5521260"/>
            <a:ext cx="6269154" cy="1905907"/>
            <a:chOff x="784535" y="5521260"/>
            <a:chExt cx="6269154" cy="190590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917580-51F5-4C76-BA10-048E32672BAE}"/>
                </a:ext>
              </a:extLst>
            </p:cNvPr>
            <p:cNvSpPr/>
            <p:nvPr/>
          </p:nvSpPr>
          <p:spPr>
            <a:xfrm>
              <a:off x="784535" y="5521260"/>
              <a:ext cx="6269154" cy="190590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628650"/>
              <a:r>
                <a:rPr lang="en-GB" sz="1800" b="1" dirty="0">
                  <a:solidFill>
                    <a:schemeClr val="tx1"/>
                  </a:solidFill>
                </a:rPr>
                <a:t>Did you know:  Account CT’s use the trends in their Client Innovation Agendas?</a:t>
              </a:r>
              <a:br>
                <a:rPr lang="en-GB" sz="1800" b="1" dirty="0">
                  <a:solidFill>
                    <a:schemeClr val="tx1"/>
                  </a:solidFill>
                </a:rPr>
              </a:br>
              <a:r>
                <a:rPr lang="en-GB" sz="1800" b="1" dirty="0">
                  <a:solidFill>
                    <a:schemeClr val="tx1"/>
                  </a:solidFill>
                </a:rPr>
                <a:t>    </a:t>
              </a:r>
              <a:br>
                <a:rPr lang="en-GB" sz="1800" b="1" dirty="0">
                  <a:solidFill>
                    <a:schemeClr val="tx1"/>
                  </a:solidFill>
                </a:rPr>
              </a:br>
              <a:r>
                <a:rPr lang="en-GB" sz="1600" b="1" dirty="0">
                  <a:solidFill>
                    <a:schemeClr val="tx1"/>
                  </a:solidFill>
                </a:rPr>
                <a:t>Showing Concept, Prototype and Production examples as part of these direct client engagements showcases the full potential of DXC.</a:t>
              </a:r>
              <a:endParaRPr lang="en-GB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Freeform 65">
              <a:extLst>
                <a:ext uri="{FF2B5EF4-FFF2-40B4-BE49-F238E27FC236}">
                  <a16:creationId xmlns:a16="http://schemas.microsoft.com/office/drawing/2014/main" id="{055FD4D9-2754-42E4-B24F-29539DD0283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98633" y="6190608"/>
              <a:ext cx="425667" cy="567210"/>
            </a:xfrm>
            <a:custGeom>
              <a:avLst/>
              <a:gdLst>
                <a:gd name="T0" fmla="*/ 432 w 864"/>
                <a:gd name="T1" fmla="*/ 0 h 1152"/>
                <a:gd name="T2" fmla="*/ 0 w 864"/>
                <a:gd name="T3" fmla="*/ 432 h 1152"/>
                <a:gd name="T4" fmla="*/ 240 w 864"/>
                <a:gd name="T5" fmla="*/ 819 h 1152"/>
                <a:gd name="T6" fmla="*/ 240 w 864"/>
                <a:gd name="T7" fmla="*/ 672 h 1152"/>
                <a:gd name="T8" fmla="*/ 624 w 864"/>
                <a:gd name="T9" fmla="*/ 672 h 1152"/>
                <a:gd name="T10" fmla="*/ 624 w 864"/>
                <a:gd name="T11" fmla="*/ 819 h 1152"/>
                <a:gd name="T12" fmla="*/ 864 w 864"/>
                <a:gd name="T13" fmla="*/ 432 h 1152"/>
                <a:gd name="T14" fmla="*/ 432 w 864"/>
                <a:gd name="T15" fmla="*/ 0 h 1152"/>
                <a:gd name="T16" fmla="*/ 432 w 864"/>
                <a:gd name="T17" fmla="*/ 528 h 1152"/>
                <a:gd name="T18" fmla="*/ 336 w 864"/>
                <a:gd name="T19" fmla="*/ 336 h 1152"/>
                <a:gd name="T20" fmla="*/ 528 w 864"/>
                <a:gd name="T21" fmla="*/ 336 h 1152"/>
                <a:gd name="T22" fmla="*/ 432 w 864"/>
                <a:gd name="T23" fmla="*/ 528 h 1152"/>
                <a:gd name="T24" fmla="*/ 624 w 864"/>
                <a:gd name="T25" fmla="*/ 819 h 1152"/>
                <a:gd name="T26" fmla="*/ 624 w 864"/>
                <a:gd name="T27" fmla="*/ 960 h 1152"/>
                <a:gd name="T28" fmla="*/ 432 w 864"/>
                <a:gd name="T29" fmla="*/ 1152 h 1152"/>
                <a:gd name="T30" fmla="*/ 240 w 864"/>
                <a:gd name="T31" fmla="*/ 960 h 1152"/>
                <a:gd name="T32" fmla="*/ 240 w 864"/>
                <a:gd name="T33" fmla="*/ 819 h 1152"/>
                <a:gd name="T34" fmla="*/ 432 w 864"/>
                <a:gd name="T35" fmla="*/ 864 h 1152"/>
                <a:gd name="T36" fmla="*/ 624 w 864"/>
                <a:gd name="T37" fmla="*/ 819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4" h="1152">
                  <a:moveTo>
                    <a:pt x="432" y="0"/>
                  </a:moveTo>
                  <a:cubicBezTo>
                    <a:pt x="193" y="0"/>
                    <a:pt x="0" y="193"/>
                    <a:pt x="0" y="432"/>
                  </a:cubicBezTo>
                  <a:cubicBezTo>
                    <a:pt x="0" y="602"/>
                    <a:pt x="98" y="748"/>
                    <a:pt x="240" y="819"/>
                  </a:cubicBezTo>
                  <a:cubicBezTo>
                    <a:pt x="240" y="672"/>
                    <a:pt x="240" y="672"/>
                    <a:pt x="240" y="672"/>
                  </a:cubicBezTo>
                  <a:cubicBezTo>
                    <a:pt x="624" y="672"/>
                    <a:pt x="624" y="672"/>
                    <a:pt x="624" y="672"/>
                  </a:cubicBezTo>
                  <a:cubicBezTo>
                    <a:pt x="624" y="819"/>
                    <a:pt x="624" y="819"/>
                    <a:pt x="624" y="819"/>
                  </a:cubicBezTo>
                  <a:cubicBezTo>
                    <a:pt x="766" y="748"/>
                    <a:pt x="864" y="602"/>
                    <a:pt x="864" y="432"/>
                  </a:cubicBezTo>
                  <a:cubicBezTo>
                    <a:pt x="864" y="193"/>
                    <a:pt x="671" y="0"/>
                    <a:pt x="432" y="0"/>
                  </a:cubicBezTo>
                  <a:close/>
                  <a:moveTo>
                    <a:pt x="432" y="528"/>
                  </a:moveTo>
                  <a:cubicBezTo>
                    <a:pt x="336" y="336"/>
                    <a:pt x="336" y="336"/>
                    <a:pt x="336" y="336"/>
                  </a:cubicBezTo>
                  <a:cubicBezTo>
                    <a:pt x="528" y="336"/>
                    <a:pt x="528" y="336"/>
                    <a:pt x="528" y="336"/>
                  </a:cubicBezTo>
                  <a:lnTo>
                    <a:pt x="432" y="528"/>
                  </a:lnTo>
                  <a:close/>
                  <a:moveTo>
                    <a:pt x="624" y="819"/>
                  </a:moveTo>
                  <a:cubicBezTo>
                    <a:pt x="624" y="960"/>
                    <a:pt x="624" y="960"/>
                    <a:pt x="624" y="960"/>
                  </a:cubicBezTo>
                  <a:cubicBezTo>
                    <a:pt x="624" y="1066"/>
                    <a:pt x="538" y="1152"/>
                    <a:pt x="432" y="1152"/>
                  </a:cubicBezTo>
                  <a:cubicBezTo>
                    <a:pt x="326" y="1152"/>
                    <a:pt x="240" y="1066"/>
                    <a:pt x="240" y="960"/>
                  </a:cubicBezTo>
                  <a:cubicBezTo>
                    <a:pt x="240" y="819"/>
                    <a:pt x="240" y="819"/>
                    <a:pt x="240" y="819"/>
                  </a:cubicBezTo>
                  <a:cubicBezTo>
                    <a:pt x="298" y="848"/>
                    <a:pt x="363" y="864"/>
                    <a:pt x="432" y="864"/>
                  </a:cubicBezTo>
                  <a:cubicBezTo>
                    <a:pt x="501" y="864"/>
                    <a:pt x="566" y="848"/>
                    <a:pt x="624" y="8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FD4BDA5-CD56-4900-AE8C-D2FA3E90DA61}"/>
              </a:ext>
            </a:extLst>
          </p:cNvPr>
          <p:cNvSpPr txBox="1"/>
          <p:nvPr/>
        </p:nvSpPr>
        <p:spPr>
          <a:xfrm>
            <a:off x="1225057" y="1348581"/>
            <a:ext cx="441544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hlinkClick r:id="rId2"/>
              </a:rPr>
              <a:t>digitalexplorer.dxc.com </a:t>
            </a:r>
            <a:endParaRPr lang="en-GB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850EBA-FCAE-48AE-8E26-5CD8A9782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63" r="12267"/>
          <a:stretch/>
        </p:blipFill>
        <p:spPr>
          <a:xfrm>
            <a:off x="7690495" y="226368"/>
            <a:ext cx="6184051" cy="46805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929A1-2850-4317-8497-73B94AE49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7368" y="4046565"/>
            <a:ext cx="5524873" cy="38164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9125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5D9A78-D99C-47FC-9F67-8BC2B726C24C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DXC offerings and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4B7D7-EDE8-42AE-B4A7-52879D6724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r>
              <a:rPr lang="en-GB" dirty="0"/>
              <a:t> Features provide the means to capture our DXC offerings, partners capabilities and methodologies applied to realize the client’s outcome.</a:t>
            </a:r>
          </a:p>
          <a:p>
            <a:endParaRPr lang="en-GB" dirty="0"/>
          </a:p>
          <a:p>
            <a:pPr marL="457200" indent="-457200">
              <a:buAutoNum type="arabicPeriod"/>
            </a:pPr>
            <a:r>
              <a:rPr lang="en-GB" dirty="0"/>
              <a:t>You can select the DXC offerings used within your solution</a:t>
            </a:r>
          </a:p>
          <a:p>
            <a:pPr marL="457200" indent="-457200">
              <a:buAutoNum type="arabicPeriod"/>
            </a:pPr>
            <a:r>
              <a:rPr lang="en-GB" dirty="0"/>
              <a:t>You can add or select any existing features from existing solutions.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718A99-25E6-4885-8D56-08DEC204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311" y="144016"/>
            <a:ext cx="5505977" cy="38267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6933B3-A211-461B-A277-8B087AACF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5810" y="4121184"/>
            <a:ext cx="5500979" cy="38267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114A4E8-438D-48DE-A80C-DF8841BAC7D0}"/>
              </a:ext>
            </a:extLst>
          </p:cNvPr>
          <p:cNvSpPr/>
          <p:nvPr/>
        </p:nvSpPr>
        <p:spPr>
          <a:xfrm>
            <a:off x="7806679" y="351731"/>
            <a:ext cx="576064" cy="576064"/>
          </a:xfrm>
          <a:prstGeom prst="ellipse">
            <a:avLst/>
          </a:prstGeom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2C936AA-2268-45B8-8288-E2B88A1839F0}"/>
              </a:ext>
            </a:extLst>
          </p:cNvPr>
          <p:cNvSpPr/>
          <p:nvPr/>
        </p:nvSpPr>
        <p:spPr>
          <a:xfrm>
            <a:off x="7836371" y="4546848"/>
            <a:ext cx="576064" cy="576064"/>
          </a:xfrm>
          <a:prstGeom prst="ellipse">
            <a:avLst/>
          </a:prstGeom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5892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C25445-D30E-412F-8D29-292B6607A507}"/>
              </a:ext>
            </a:extLst>
          </p:cNvPr>
          <p:cNvSpPr/>
          <p:nvPr/>
        </p:nvSpPr>
        <p:spPr>
          <a:xfrm>
            <a:off x="7315200" y="0"/>
            <a:ext cx="7315199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AF0DC5-393E-4548-933C-38216C80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Members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4B7D7-EDE8-42AE-B4A7-52879D67246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Who was key to the design and development of this solution?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Architect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UX lead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Developer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Integration lead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consultant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Solution, Account, Industry CT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6A08F9-88FF-4FB8-B946-6B9BF42FB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988" y="1761898"/>
            <a:ext cx="6793621" cy="470580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4921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770</TotalTime>
  <Words>708</Words>
  <Application>Microsoft Office PowerPoint</Application>
  <PresentationFormat>Custom</PresentationFormat>
  <Paragraphs>164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DXC</vt:lpstr>
      <vt:lpstr>Capturing Reference Solutions</vt:lpstr>
      <vt:lpstr>Overview</vt:lpstr>
      <vt:lpstr>Where are solutions called out within the platform? </vt:lpstr>
      <vt:lpstr>Solution Explorer</vt:lpstr>
      <vt:lpstr>Getting ready to submit your solution</vt:lpstr>
      <vt:lpstr>Types of Solution</vt:lpstr>
      <vt:lpstr>Business motivations</vt:lpstr>
      <vt:lpstr>DXC offerings and features</vt:lpstr>
      <vt:lpstr>Team Members</vt:lpstr>
      <vt:lpstr>Supporting content</vt:lpstr>
      <vt:lpstr>Example Solutions</vt:lpstr>
      <vt:lpstr>Template</vt:lpstr>
      <vt:lpstr>Solution capture form  Page 1</vt:lpstr>
      <vt:lpstr>Solution capture form  Page 2 - Motivations</vt:lpstr>
      <vt:lpstr>PowerPoint Presentation</vt:lpstr>
      <vt:lpstr>PowerPoint Presentation</vt:lpstr>
      <vt:lpstr>PowerPoint Presentation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Capturing Reference Solutions</dc:title>
  <dc:subject/>
  <dc:creator>Stevens, David</dc:creator>
  <cp:keywords/>
  <dc:description/>
  <cp:lastModifiedBy>Stevens, David</cp:lastModifiedBy>
  <cp:revision>17</cp:revision>
  <dcterms:created xsi:type="dcterms:W3CDTF">2017-08-25T07:51:02Z</dcterms:created>
  <dcterms:modified xsi:type="dcterms:W3CDTF">2018-06-04T15:55:22Z</dcterms:modified>
  <cp:category/>
</cp:coreProperties>
</file>

<file path=docProps/thumbnail.jpeg>
</file>